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1" r:id="rId2"/>
    <p:sldMasterId id="2147483707" r:id="rId3"/>
  </p:sldMasterIdLst>
  <p:notesMasterIdLst>
    <p:notesMasterId r:id="rId43"/>
  </p:notesMasterIdLst>
  <p:sldIdLst>
    <p:sldId id="261" r:id="rId4"/>
    <p:sldId id="337" r:id="rId5"/>
    <p:sldId id="641" r:id="rId6"/>
    <p:sldId id="368" r:id="rId7"/>
    <p:sldId id="367" r:id="rId8"/>
    <p:sldId id="631" r:id="rId9"/>
    <p:sldId id="632" r:id="rId10"/>
    <p:sldId id="633" r:id="rId11"/>
    <p:sldId id="646" r:id="rId12"/>
    <p:sldId id="644" r:id="rId13"/>
    <p:sldId id="356" r:id="rId14"/>
    <p:sldId id="357" r:id="rId15"/>
    <p:sldId id="634" r:id="rId16"/>
    <p:sldId id="635" r:id="rId17"/>
    <p:sldId id="360" r:id="rId18"/>
    <p:sldId id="361" r:id="rId19"/>
    <p:sldId id="362" r:id="rId20"/>
    <p:sldId id="369" r:id="rId21"/>
    <p:sldId id="363" r:id="rId22"/>
    <p:sldId id="365" r:id="rId23"/>
    <p:sldId id="652" r:id="rId24"/>
    <p:sldId id="366" r:id="rId25"/>
    <p:sldId id="653" r:id="rId26"/>
    <p:sldId id="364" r:id="rId27"/>
    <p:sldId id="643" r:id="rId28"/>
    <p:sldId id="258" r:id="rId29"/>
    <p:sldId id="647" r:id="rId30"/>
    <p:sldId id="626" r:id="rId31"/>
    <p:sldId id="627" r:id="rId32"/>
    <p:sldId id="636" r:id="rId33"/>
    <p:sldId id="637" r:id="rId34"/>
    <p:sldId id="262" r:id="rId35"/>
    <p:sldId id="654" r:id="rId36"/>
    <p:sldId id="655" r:id="rId37"/>
    <p:sldId id="656" r:id="rId38"/>
    <p:sldId id="657" r:id="rId39"/>
    <p:sldId id="642" r:id="rId40"/>
    <p:sldId id="639" r:id="rId41"/>
    <p:sldId id="263"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E5B05A-4B50-4941-A22F-05FF66D9D082}" v="10" dt="2020-10-24T14:54:40.7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130" d="100"/>
          <a:sy n="130" d="100"/>
        </p:scale>
        <p:origin x="1805"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microsoft.com/office/2015/10/relationships/revisionInfo" Target="revisionInfo.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 Sewell" userId="c802df42025d5e1f" providerId="LiveId" clId="{02E5B05A-4B50-4941-A22F-05FF66D9D082}"/>
    <pc:docChg chg="custSel addSld delSld modSld sldOrd">
      <pc:chgData name="Rob Sewell" userId="c802df42025d5e1f" providerId="LiveId" clId="{02E5B05A-4B50-4941-A22F-05FF66D9D082}" dt="2020-10-24T14:56:07.003" v="27"/>
      <pc:docMkLst>
        <pc:docMk/>
      </pc:docMkLst>
      <pc:sldChg chg="ord">
        <pc:chgData name="Rob Sewell" userId="c802df42025d5e1f" providerId="LiveId" clId="{02E5B05A-4B50-4941-A22F-05FF66D9D082}" dt="2020-10-24T14:56:07.003" v="27"/>
        <pc:sldMkLst>
          <pc:docMk/>
          <pc:sldMk cId="3761270289" sldId="258"/>
        </pc:sldMkLst>
      </pc:sldChg>
      <pc:sldChg chg="add">
        <pc:chgData name="Rob Sewell" userId="c802df42025d5e1f" providerId="LiveId" clId="{02E5B05A-4B50-4941-A22F-05FF66D9D082}" dt="2020-10-24T14:47:13.304" v="0" actId="2890"/>
        <pc:sldMkLst>
          <pc:docMk/>
          <pc:sldMk cId="493057428" sldId="263"/>
        </pc:sldMkLst>
      </pc:sldChg>
      <pc:sldChg chg="modSp mod ord">
        <pc:chgData name="Rob Sewell" userId="c802df42025d5e1f" providerId="LiveId" clId="{02E5B05A-4B50-4941-A22F-05FF66D9D082}" dt="2020-10-24T14:50:22.130" v="8"/>
        <pc:sldMkLst>
          <pc:docMk/>
          <pc:sldMk cId="2631945306" sldId="337"/>
        </pc:sldMkLst>
        <pc:spChg chg="mod">
          <ac:chgData name="Rob Sewell" userId="c802df42025d5e1f" providerId="LiveId" clId="{02E5B05A-4B50-4941-A22F-05FF66D9D082}" dt="2020-10-24T14:50:09.717" v="1" actId="27636"/>
          <ac:spMkLst>
            <pc:docMk/>
            <pc:sldMk cId="2631945306" sldId="337"/>
            <ac:spMk id="87" creationId="{70F01EC5-F4A4-4C4C-9209-F24F0BD3C13E}"/>
          </ac:spMkLst>
        </pc:spChg>
        <pc:spChg chg="mod">
          <ac:chgData name="Rob Sewell" userId="c802df42025d5e1f" providerId="LiveId" clId="{02E5B05A-4B50-4941-A22F-05FF66D9D082}" dt="2020-10-24T14:50:09.720" v="2" actId="27636"/>
          <ac:spMkLst>
            <pc:docMk/>
            <pc:sldMk cId="2631945306" sldId="337"/>
            <ac:spMk id="88" creationId="{71156FC7-067B-BD43-B943-9ACCD790036E}"/>
          </ac:spMkLst>
        </pc:spChg>
      </pc:sldChg>
      <pc:sldChg chg="ord">
        <pc:chgData name="Rob Sewell" userId="c802df42025d5e1f" providerId="LiveId" clId="{02E5B05A-4B50-4941-A22F-05FF66D9D082}" dt="2020-10-24T14:52:33.425" v="17"/>
        <pc:sldMkLst>
          <pc:docMk/>
          <pc:sldMk cId="4135866488" sldId="362"/>
        </pc:sldMkLst>
      </pc:sldChg>
      <pc:sldChg chg="modSp mod modClrScheme chgLayout">
        <pc:chgData name="Rob Sewell" userId="c802df42025d5e1f" providerId="LiveId" clId="{02E5B05A-4B50-4941-A22F-05FF66D9D082}" dt="2020-10-24T14:55:43.001" v="25" actId="1076"/>
        <pc:sldMkLst>
          <pc:docMk/>
          <pc:sldMk cId="2927471963" sldId="364"/>
        </pc:sldMkLst>
        <pc:spChg chg="mod ord">
          <ac:chgData name="Rob Sewell" userId="c802df42025d5e1f" providerId="LiveId" clId="{02E5B05A-4B50-4941-A22F-05FF66D9D082}" dt="2020-10-24T14:55:43.001" v="25" actId="1076"/>
          <ac:spMkLst>
            <pc:docMk/>
            <pc:sldMk cId="2927471963" sldId="364"/>
            <ac:spMk id="6" creationId="{C6A2293D-D15C-4D44-894E-2A24AA7E59B1}"/>
          </ac:spMkLst>
        </pc:spChg>
      </pc:sldChg>
      <pc:sldChg chg="del">
        <pc:chgData name="Rob Sewell" userId="c802df42025d5e1f" providerId="LiveId" clId="{02E5B05A-4B50-4941-A22F-05FF66D9D082}" dt="2020-10-24T14:54:04.318" v="21"/>
        <pc:sldMkLst>
          <pc:docMk/>
          <pc:sldMk cId="3248260369" sldId="365"/>
        </pc:sldMkLst>
      </pc:sldChg>
      <pc:sldChg chg="mod modClrScheme chgLayout">
        <pc:chgData name="Rob Sewell" userId="c802df42025d5e1f" providerId="LiveId" clId="{02E5B05A-4B50-4941-A22F-05FF66D9D082}" dt="2020-10-24T14:55:03.368" v="24" actId="700"/>
        <pc:sldMkLst>
          <pc:docMk/>
          <pc:sldMk cId="4139153146" sldId="366"/>
        </pc:sldMkLst>
      </pc:sldChg>
      <pc:sldChg chg="delSp ord">
        <pc:chgData name="Rob Sewell" userId="c802df42025d5e1f" providerId="LiveId" clId="{02E5B05A-4B50-4941-A22F-05FF66D9D082}" dt="2020-10-24T14:52:35.404" v="19"/>
        <pc:sldMkLst>
          <pc:docMk/>
          <pc:sldMk cId="4172727791" sldId="369"/>
        </pc:sldMkLst>
        <pc:picChg chg="del">
          <ac:chgData name="Rob Sewell" userId="c802df42025d5e1f" providerId="LiveId" clId="{02E5B05A-4B50-4941-A22F-05FF66D9D082}" dt="2020-10-24T14:52:19.396" v="15"/>
          <ac:picMkLst>
            <pc:docMk/>
            <pc:sldMk cId="4172727791" sldId="369"/>
            <ac:picMk id="2" creationId="{90B92EC9-8438-412C-9E4B-0B8B53DA5677}"/>
          </ac:picMkLst>
        </pc:picChg>
      </pc:sldChg>
      <pc:sldChg chg="mod modClrScheme chgLayout">
        <pc:chgData name="Rob Sewell" userId="c802df42025d5e1f" providerId="LiveId" clId="{02E5B05A-4B50-4941-A22F-05FF66D9D082}" dt="2020-10-24T14:55:03.368" v="24" actId="700"/>
        <pc:sldMkLst>
          <pc:docMk/>
          <pc:sldMk cId="2213973205" sldId="626"/>
        </pc:sldMkLst>
      </pc:sldChg>
      <pc:sldChg chg="mod modClrScheme chgLayout">
        <pc:chgData name="Rob Sewell" userId="c802df42025d5e1f" providerId="LiveId" clId="{02E5B05A-4B50-4941-A22F-05FF66D9D082}" dt="2020-10-24T14:55:03.368" v="24" actId="700"/>
        <pc:sldMkLst>
          <pc:docMk/>
          <pc:sldMk cId="3817831358" sldId="627"/>
        </pc:sldMkLst>
      </pc:sldChg>
      <pc:sldChg chg="mod modClrScheme chgLayout">
        <pc:chgData name="Rob Sewell" userId="c802df42025d5e1f" providerId="LiveId" clId="{02E5B05A-4B50-4941-A22F-05FF66D9D082}" dt="2020-10-24T14:55:03.368" v="24" actId="700"/>
        <pc:sldMkLst>
          <pc:docMk/>
          <pc:sldMk cId="4116515622" sldId="629"/>
        </pc:sldMkLst>
      </pc:sldChg>
      <pc:sldChg chg="modSp mod">
        <pc:chgData name="Rob Sewell" userId="c802df42025d5e1f" providerId="LiveId" clId="{02E5B05A-4B50-4941-A22F-05FF66D9D082}" dt="2020-10-24T14:51:37.203" v="13" actId="27636"/>
        <pc:sldMkLst>
          <pc:docMk/>
          <pc:sldMk cId="3355809037" sldId="634"/>
        </pc:sldMkLst>
        <pc:spChg chg="mod">
          <ac:chgData name="Rob Sewell" userId="c802df42025d5e1f" providerId="LiveId" clId="{02E5B05A-4B50-4941-A22F-05FF66D9D082}" dt="2020-10-24T14:51:37.203" v="13" actId="27636"/>
          <ac:spMkLst>
            <pc:docMk/>
            <pc:sldMk cId="3355809037" sldId="634"/>
            <ac:spMk id="2" creationId="{346A557E-5D31-48EF-A78A-691C4A1A15AB}"/>
          </ac:spMkLst>
        </pc:spChg>
      </pc:sldChg>
      <pc:sldChg chg="modSp mod">
        <pc:chgData name="Rob Sewell" userId="c802df42025d5e1f" providerId="LiveId" clId="{02E5B05A-4B50-4941-A22F-05FF66D9D082}" dt="2020-10-24T14:51:37.211" v="14" actId="27636"/>
        <pc:sldMkLst>
          <pc:docMk/>
          <pc:sldMk cId="3098851324" sldId="635"/>
        </pc:sldMkLst>
        <pc:spChg chg="mod">
          <ac:chgData name="Rob Sewell" userId="c802df42025d5e1f" providerId="LiveId" clId="{02E5B05A-4B50-4941-A22F-05FF66D9D082}" dt="2020-10-24T14:51:37.211" v="14" actId="27636"/>
          <ac:spMkLst>
            <pc:docMk/>
            <pc:sldMk cId="3098851324" sldId="635"/>
            <ac:spMk id="3" creationId="{40EEF03C-B0BD-43AC-8229-0857386E111E}"/>
          </ac:spMkLst>
        </pc:spChg>
      </pc:sldChg>
      <pc:sldChg chg="modSp mod modClrScheme chgLayout">
        <pc:chgData name="Rob Sewell" userId="c802df42025d5e1f" providerId="LiveId" clId="{02E5B05A-4B50-4941-A22F-05FF66D9D082}" dt="2020-10-24T14:55:03.368" v="24" actId="700"/>
        <pc:sldMkLst>
          <pc:docMk/>
          <pc:sldMk cId="590095202" sldId="636"/>
        </pc:sldMkLst>
        <pc:spChg chg="mod ord">
          <ac:chgData name="Rob Sewell" userId="c802df42025d5e1f" providerId="LiveId" clId="{02E5B05A-4B50-4941-A22F-05FF66D9D082}" dt="2020-10-24T14:55:03.368" v="24" actId="700"/>
          <ac:spMkLst>
            <pc:docMk/>
            <pc:sldMk cId="590095202" sldId="636"/>
            <ac:spMk id="5" creationId="{DF302A7F-2C16-4BBE-B9FB-138B75EFDE26}"/>
          </ac:spMkLst>
        </pc:spChg>
      </pc:sldChg>
      <pc:sldChg chg="mod modClrScheme chgLayout">
        <pc:chgData name="Rob Sewell" userId="c802df42025d5e1f" providerId="LiveId" clId="{02E5B05A-4B50-4941-A22F-05FF66D9D082}" dt="2020-10-24T14:55:03.368" v="24" actId="700"/>
        <pc:sldMkLst>
          <pc:docMk/>
          <pc:sldMk cId="3818839352" sldId="637"/>
        </pc:sldMkLst>
      </pc:sldChg>
      <pc:sldChg chg="modSp mod modClrScheme chgLayout">
        <pc:chgData name="Rob Sewell" userId="c802df42025d5e1f" providerId="LiveId" clId="{02E5B05A-4B50-4941-A22F-05FF66D9D082}" dt="2020-10-24T14:55:03.368" v="24" actId="700"/>
        <pc:sldMkLst>
          <pc:docMk/>
          <pc:sldMk cId="937535885" sldId="639"/>
        </pc:sldMkLst>
        <pc:spChg chg="mod ord">
          <ac:chgData name="Rob Sewell" userId="c802df42025d5e1f" providerId="LiveId" clId="{02E5B05A-4B50-4941-A22F-05FF66D9D082}" dt="2020-10-24T14:55:03.368" v="24" actId="700"/>
          <ac:spMkLst>
            <pc:docMk/>
            <pc:sldMk cId="937535885" sldId="639"/>
            <ac:spMk id="5" creationId="{DF302A7F-2C16-4BBE-B9FB-138B75EFDE26}"/>
          </ac:spMkLst>
        </pc:spChg>
      </pc:sldChg>
      <pc:sldChg chg="mod modClrScheme chgLayout">
        <pc:chgData name="Rob Sewell" userId="c802df42025d5e1f" providerId="LiveId" clId="{02E5B05A-4B50-4941-A22F-05FF66D9D082}" dt="2020-10-24T14:55:03.368" v="24" actId="700"/>
        <pc:sldMkLst>
          <pc:docMk/>
          <pc:sldMk cId="3887055529" sldId="642"/>
        </pc:sldMkLst>
      </pc:sldChg>
      <pc:sldChg chg="modSp mod modClrScheme chgLayout">
        <pc:chgData name="Rob Sewell" userId="c802df42025d5e1f" providerId="LiveId" clId="{02E5B05A-4B50-4941-A22F-05FF66D9D082}" dt="2020-10-24T14:55:03.368" v="24" actId="700"/>
        <pc:sldMkLst>
          <pc:docMk/>
          <pc:sldMk cId="4264188158" sldId="643"/>
        </pc:sldMkLst>
        <pc:spChg chg="mod ord">
          <ac:chgData name="Rob Sewell" userId="c802df42025d5e1f" providerId="LiveId" clId="{02E5B05A-4B50-4941-A22F-05FF66D9D082}" dt="2020-10-24T14:55:03.368" v="24" actId="700"/>
          <ac:spMkLst>
            <pc:docMk/>
            <pc:sldMk cId="4264188158" sldId="643"/>
            <ac:spMk id="7" creationId="{B48D7C57-B603-404A-A874-09176C497C28}"/>
          </ac:spMkLst>
        </pc:spChg>
      </pc:sldChg>
      <pc:sldChg chg="modSp mod modClrScheme chgLayout">
        <pc:chgData name="Rob Sewell" userId="c802df42025d5e1f" providerId="LiveId" clId="{02E5B05A-4B50-4941-A22F-05FF66D9D082}" dt="2020-10-24T14:55:03.368" v="24" actId="700"/>
        <pc:sldMkLst>
          <pc:docMk/>
          <pc:sldMk cId="1307837940" sldId="647"/>
        </pc:sldMkLst>
        <pc:spChg chg="mod ord">
          <ac:chgData name="Rob Sewell" userId="c802df42025d5e1f" providerId="LiveId" clId="{02E5B05A-4B50-4941-A22F-05FF66D9D082}" dt="2020-10-24T14:55:03.368" v="24" actId="700"/>
          <ac:spMkLst>
            <pc:docMk/>
            <pc:sldMk cId="1307837940" sldId="647"/>
            <ac:spMk id="7" creationId="{B48D7C57-B603-404A-A874-09176C497C28}"/>
          </ac:spMkLst>
        </pc:spChg>
      </pc:sldChg>
      <pc:sldChg chg="mod modClrScheme chgLayout">
        <pc:chgData name="Rob Sewell" userId="c802df42025d5e1f" providerId="LiveId" clId="{02E5B05A-4B50-4941-A22F-05FF66D9D082}" dt="2020-10-24T14:55:03.368" v="24" actId="700"/>
        <pc:sldMkLst>
          <pc:docMk/>
          <pc:sldMk cId="728870553" sldId="649"/>
        </pc:sldMkLst>
      </pc:sldChg>
      <pc:sldChg chg="modSp mod ord">
        <pc:chgData name="Rob Sewell" userId="c802df42025d5e1f" providerId="LiveId" clId="{02E5B05A-4B50-4941-A22F-05FF66D9D082}" dt="2020-10-24T14:50:27.947" v="10"/>
        <pc:sldMkLst>
          <pc:docMk/>
          <pc:sldMk cId="3383456206" sldId="650"/>
        </pc:sldMkLst>
        <pc:spChg chg="mod">
          <ac:chgData name="Rob Sewell" userId="c802df42025d5e1f" providerId="LiveId" clId="{02E5B05A-4B50-4941-A22F-05FF66D9D082}" dt="2020-10-24T14:50:09.731" v="4" actId="27636"/>
          <ac:spMkLst>
            <pc:docMk/>
            <pc:sldMk cId="3383456206" sldId="650"/>
            <ac:spMk id="87" creationId="{70F01EC5-F4A4-4C4C-9209-F24F0BD3C13E}"/>
          </ac:spMkLst>
        </pc:spChg>
        <pc:spChg chg="mod">
          <ac:chgData name="Rob Sewell" userId="c802df42025d5e1f" providerId="LiveId" clId="{02E5B05A-4B50-4941-A22F-05FF66D9D082}" dt="2020-10-24T14:50:09.728" v="3" actId="27636"/>
          <ac:spMkLst>
            <pc:docMk/>
            <pc:sldMk cId="3383456206" sldId="650"/>
            <ac:spMk id="88" creationId="{71156FC7-067B-BD43-B943-9ACCD790036E}"/>
          </ac:spMkLst>
        </pc:spChg>
      </pc:sldChg>
      <pc:sldChg chg="modSp mod ord">
        <pc:chgData name="Rob Sewell" userId="c802df42025d5e1f" providerId="LiveId" clId="{02E5B05A-4B50-4941-A22F-05FF66D9D082}" dt="2020-10-24T14:50:32.381" v="12"/>
        <pc:sldMkLst>
          <pc:docMk/>
          <pc:sldMk cId="237443128" sldId="651"/>
        </pc:sldMkLst>
        <pc:spChg chg="mod">
          <ac:chgData name="Rob Sewell" userId="c802df42025d5e1f" providerId="LiveId" clId="{02E5B05A-4B50-4941-A22F-05FF66D9D082}" dt="2020-10-24T14:50:09.739" v="6" actId="27636"/>
          <ac:spMkLst>
            <pc:docMk/>
            <pc:sldMk cId="237443128" sldId="651"/>
            <ac:spMk id="87" creationId="{70F01EC5-F4A4-4C4C-9209-F24F0BD3C13E}"/>
          </ac:spMkLst>
        </pc:spChg>
        <pc:spChg chg="mod">
          <ac:chgData name="Rob Sewell" userId="c802df42025d5e1f" providerId="LiveId" clId="{02E5B05A-4B50-4941-A22F-05FF66D9D082}" dt="2020-10-24T14:50:09.735" v="5" actId="27636"/>
          <ac:spMkLst>
            <pc:docMk/>
            <pc:sldMk cId="237443128" sldId="651"/>
            <ac:spMk id="88" creationId="{71156FC7-067B-BD43-B943-9ACCD790036E}"/>
          </ac:spMkLst>
        </pc:spChg>
      </pc:sldChg>
      <pc:sldChg chg="del">
        <pc:chgData name="Rob Sewell" userId="c802df42025d5e1f" providerId="LiveId" clId="{02E5B05A-4B50-4941-A22F-05FF66D9D082}" dt="2020-10-24T14:52:41.806" v="20" actId="2696"/>
        <pc:sldMkLst>
          <pc:docMk/>
          <pc:sldMk cId="887987934" sldId="652"/>
        </pc:sldMkLst>
      </pc:sldChg>
      <pc:sldChg chg="mod modClrScheme chgLayout">
        <pc:chgData name="Rob Sewell" userId="c802df42025d5e1f" providerId="LiveId" clId="{02E5B05A-4B50-4941-A22F-05FF66D9D082}" dt="2020-10-24T14:55:03.368" v="24" actId="700"/>
        <pc:sldMkLst>
          <pc:docMk/>
          <pc:sldMk cId="3922860731" sldId="652"/>
        </pc:sldMkLst>
      </pc:sldChg>
      <pc:sldChg chg="mod modClrScheme chgLayout">
        <pc:chgData name="Rob Sewell" userId="c802df42025d5e1f" providerId="LiveId" clId="{02E5B05A-4B50-4941-A22F-05FF66D9D082}" dt="2020-10-24T14:55:03.368" v="24" actId="700"/>
        <pc:sldMkLst>
          <pc:docMk/>
          <pc:sldMk cId="560394094" sldId="653"/>
        </pc:sldMkLst>
      </pc:sldChg>
      <pc:sldChg chg="mod modClrScheme chgLayout">
        <pc:chgData name="Rob Sewell" userId="c802df42025d5e1f" providerId="LiveId" clId="{02E5B05A-4B50-4941-A22F-05FF66D9D082}" dt="2020-10-24T14:55:03.368" v="24" actId="700"/>
        <pc:sldMkLst>
          <pc:docMk/>
          <pc:sldMk cId="2819418515" sldId="654"/>
        </pc:sldMkLst>
      </pc:sldChg>
      <pc:sldChg chg="mod modClrScheme chgLayout">
        <pc:chgData name="Rob Sewell" userId="c802df42025d5e1f" providerId="LiveId" clId="{02E5B05A-4B50-4941-A22F-05FF66D9D082}" dt="2020-10-24T14:55:03.368" v="24" actId="700"/>
        <pc:sldMkLst>
          <pc:docMk/>
          <pc:sldMk cId="2861357702" sldId="655"/>
        </pc:sldMkLst>
      </pc:sldChg>
      <pc:sldChg chg="mod modClrScheme chgLayout">
        <pc:chgData name="Rob Sewell" userId="c802df42025d5e1f" providerId="LiveId" clId="{02E5B05A-4B50-4941-A22F-05FF66D9D082}" dt="2020-10-24T14:55:03.368" v="24" actId="700"/>
        <pc:sldMkLst>
          <pc:docMk/>
          <pc:sldMk cId="535475640" sldId="656"/>
        </pc:sldMkLst>
      </pc:sldChg>
      <pc:sldChg chg="mod modClrScheme chgLayout">
        <pc:chgData name="Rob Sewell" userId="c802df42025d5e1f" providerId="LiveId" clId="{02E5B05A-4B50-4941-A22F-05FF66D9D082}" dt="2020-10-24T14:55:03.368" v="24" actId="700"/>
        <pc:sldMkLst>
          <pc:docMk/>
          <pc:sldMk cId="2010646443" sldId="657"/>
        </pc:sldMkLst>
      </pc:sldChg>
    </pc:docChg>
  </pc:docChgLst>
  <pc:docChgLst>
    <pc:chgData name="Rob Sewell" userId="c802df42025d5e1f" providerId="LiveId" clId="{75A59634-ED7C-4D68-97D8-D6D35790C237}"/>
    <pc:docChg chg="custSel delSld modSld sldOrd">
      <pc:chgData name="Rob Sewell" userId="c802df42025d5e1f" providerId="LiveId" clId="{75A59634-ED7C-4D68-97D8-D6D35790C237}" dt="2020-10-24T14:57:58.184" v="17"/>
      <pc:docMkLst>
        <pc:docMk/>
      </pc:docMkLst>
      <pc:sldChg chg="ord">
        <pc:chgData name="Rob Sewell" userId="c802df42025d5e1f" providerId="LiveId" clId="{75A59634-ED7C-4D68-97D8-D6D35790C237}" dt="2020-10-24T14:57:58.184" v="17"/>
        <pc:sldMkLst>
          <pc:docMk/>
          <pc:sldMk cId="3171629385" sldId="262"/>
        </pc:sldMkLst>
      </pc:sldChg>
      <pc:sldChg chg="delSp mod">
        <pc:chgData name="Rob Sewell" userId="c802df42025d5e1f" providerId="LiveId" clId="{75A59634-ED7C-4D68-97D8-D6D35790C237}" dt="2020-10-24T14:57:14.290" v="7" actId="478"/>
        <pc:sldMkLst>
          <pc:docMk/>
          <pc:sldMk cId="292093258" sldId="360"/>
        </pc:sldMkLst>
        <pc:spChg chg="del">
          <ac:chgData name="Rob Sewell" userId="c802df42025d5e1f" providerId="LiveId" clId="{75A59634-ED7C-4D68-97D8-D6D35790C237}" dt="2020-10-24T14:57:14.290" v="7" actId="478"/>
          <ac:spMkLst>
            <pc:docMk/>
            <pc:sldMk cId="292093258" sldId="360"/>
            <ac:spMk id="2" creationId="{F9B94538-2E99-4309-AB2D-F59661A03FE4}"/>
          </ac:spMkLst>
        </pc:spChg>
      </pc:sldChg>
      <pc:sldChg chg="delSp mod">
        <pc:chgData name="Rob Sewell" userId="c802df42025d5e1f" providerId="LiveId" clId="{75A59634-ED7C-4D68-97D8-D6D35790C237}" dt="2020-10-24T14:57:17.001" v="8" actId="478"/>
        <pc:sldMkLst>
          <pc:docMk/>
          <pc:sldMk cId="2915277365" sldId="361"/>
        </pc:sldMkLst>
        <pc:spChg chg="del">
          <ac:chgData name="Rob Sewell" userId="c802df42025d5e1f" providerId="LiveId" clId="{75A59634-ED7C-4D68-97D8-D6D35790C237}" dt="2020-10-24T14:57:17.001" v="8" actId="478"/>
          <ac:spMkLst>
            <pc:docMk/>
            <pc:sldMk cId="2915277365" sldId="361"/>
            <ac:spMk id="4" creationId="{DCE92D49-2100-40A6-A435-1FD880098E22}"/>
          </ac:spMkLst>
        </pc:spChg>
      </pc:sldChg>
      <pc:sldChg chg="delSp mod">
        <pc:chgData name="Rob Sewell" userId="c802df42025d5e1f" providerId="LiveId" clId="{75A59634-ED7C-4D68-97D8-D6D35790C237}" dt="2020-10-24T14:57:20.015" v="9" actId="478"/>
        <pc:sldMkLst>
          <pc:docMk/>
          <pc:sldMk cId="999103742" sldId="363"/>
        </pc:sldMkLst>
        <pc:spChg chg="del">
          <ac:chgData name="Rob Sewell" userId="c802df42025d5e1f" providerId="LiveId" clId="{75A59634-ED7C-4D68-97D8-D6D35790C237}" dt="2020-10-24T14:57:20.015" v="9" actId="478"/>
          <ac:spMkLst>
            <pc:docMk/>
            <pc:sldMk cId="999103742" sldId="363"/>
            <ac:spMk id="2" creationId="{3B40F696-777A-42E7-87D2-FBA2605E29C9}"/>
          </ac:spMkLst>
        </pc:spChg>
      </pc:sldChg>
      <pc:sldChg chg="delSp mod">
        <pc:chgData name="Rob Sewell" userId="c802df42025d5e1f" providerId="LiveId" clId="{75A59634-ED7C-4D68-97D8-D6D35790C237}" dt="2020-10-24T14:57:32.589" v="13" actId="478"/>
        <pc:sldMkLst>
          <pc:docMk/>
          <pc:sldMk cId="3817831358" sldId="627"/>
        </pc:sldMkLst>
        <pc:spChg chg="del">
          <ac:chgData name="Rob Sewell" userId="c802df42025d5e1f" providerId="LiveId" clId="{75A59634-ED7C-4D68-97D8-D6D35790C237}" dt="2020-10-24T14:57:32.589" v="13" actId="478"/>
          <ac:spMkLst>
            <pc:docMk/>
            <pc:sldMk cId="3817831358" sldId="627"/>
            <ac:spMk id="3" creationId="{53DF4EB9-C636-4B44-BA8F-F33D769E4BF9}"/>
          </ac:spMkLst>
        </pc:spChg>
      </pc:sldChg>
      <pc:sldChg chg="del">
        <pc:chgData name="Rob Sewell" userId="c802df42025d5e1f" providerId="LiveId" clId="{75A59634-ED7C-4D68-97D8-D6D35790C237}" dt="2020-10-24T14:57:41.464" v="14" actId="2696"/>
        <pc:sldMkLst>
          <pc:docMk/>
          <pc:sldMk cId="4116515622" sldId="629"/>
        </pc:sldMkLst>
      </pc:sldChg>
      <pc:sldChg chg="delSp mod">
        <pc:chgData name="Rob Sewell" userId="c802df42025d5e1f" providerId="LiveId" clId="{75A59634-ED7C-4D68-97D8-D6D35790C237}" dt="2020-10-24T14:57:01.621" v="3" actId="478"/>
        <pc:sldMkLst>
          <pc:docMk/>
          <pc:sldMk cId="4218410420" sldId="631"/>
        </pc:sldMkLst>
        <pc:spChg chg="del">
          <ac:chgData name="Rob Sewell" userId="c802df42025d5e1f" providerId="LiveId" clId="{75A59634-ED7C-4D68-97D8-D6D35790C237}" dt="2020-10-24T14:57:01.621" v="3" actId="478"/>
          <ac:spMkLst>
            <pc:docMk/>
            <pc:sldMk cId="4218410420" sldId="631"/>
            <ac:spMk id="8" creationId="{DDA477D1-9BF8-4D38-BDAD-3F3E57731400}"/>
          </ac:spMkLst>
        </pc:spChg>
      </pc:sldChg>
      <pc:sldChg chg="delSp mod">
        <pc:chgData name="Rob Sewell" userId="c802df42025d5e1f" providerId="LiveId" clId="{75A59634-ED7C-4D68-97D8-D6D35790C237}" dt="2020-10-24T14:57:03.816" v="4" actId="478"/>
        <pc:sldMkLst>
          <pc:docMk/>
          <pc:sldMk cId="1659175570" sldId="632"/>
        </pc:sldMkLst>
        <pc:spChg chg="del">
          <ac:chgData name="Rob Sewell" userId="c802df42025d5e1f" providerId="LiveId" clId="{75A59634-ED7C-4D68-97D8-D6D35790C237}" dt="2020-10-24T14:57:03.816" v="4" actId="478"/>
          <ac:spMkLst>
            <pc:docMk/>
            <pc:sldMk cId="1659175570" sldId="632"/>
            <ac:spMk id="2" creationId="{E5448008-17D6-43C6-AA41-B0084CD53A69}"/>
          </ac:spMkLst>
        </pc:spChg>
      </pc:sldChg>
      <pc:sldChg chg="delSp mod">
        <pc:chgData name="Rob Sewell" userId="c802df42025d5e1f" providerId="LiveId" clId="{75A59634-ED7C-4D68-97D8-D6D35790C237}" dt="2020-10-24T14:57:05.838" v="5" actId="478"/>
        <pc:sldMkLst>
          <pc:docMk/>
          <pc:sldMk cId="3837692867" sldId="633"/>
        </pc:sldMkLst>
        <pc:spChg chg="del">
          <ac:chgData name="Rob Sewell" userId="c802df42025d5e1f" providerId="LiveId" clId="{75A59634-ED7C-4D68-97D8-D6D35790C237}" dt="2020-10-24T14:57:05.838" v="5" actId="478"/>
          <ac:spMkLst>
            <pc:docMk/>
            <pc:sldMk cId="3837692867" sldId="633"/>
            <ac:spMk id="2" creationId="{1715B871-86B9-4F6F-AC76-B43E1264DA23}"/>
          </ac:spMkLst>
        </pc:spChg>
      </pc:sldChg>
      <pc:sldChg chg="delSp modSp mod">
        <pc:chgData name="Rob Sewell" userId="c802df42025d5e1f" providerId="LiveId" clId="{75A59634-ED7C-4D68-97D8-D6D35790C237}" dt="2020-10-24T14:56:53.149" v="2" actId="1076"/>
        <pc:sldMkLst>
          <pc:docMk/>
          <pc:sldMk cId="3440407911" sldId="641"/>
        </pc:sldMkLst>
        <pc:spChg chg="del">
          <ac:chgData name="Rob Sewell" userId="c802df42025d5e1f" providerId="LiveId" clId="{75A59634-ED7C-4D68-97D8-D6D35790C237}" dt="2020-10-24T14:56:46.649" v="1" actId="478"/>
          <ac:spMkLst>
            <pc:docMk/>
            <pc:sldMk cId="3440407911" sldId="641"/>
            <ac:spMk id="3" creationId="{894211BC-756D-47ED-AD54-AD06A84D8E26}"/>
          </ac:spMkLst>
        </pc:spChg>
        <pc:spChg chg="mod">
          <ac:chgData name="Rob Sewell" userId="c802df42025d5e1f" providerId="LiveId" clId="{75A59634-ED7C-4D68-97D8-D6D35790C237}" dt="2020-10-24T14:56:53.149" v="2" actId="1076"/>
          <ac:spMkLst>
            <pc:docMk/>
            <pc:sldMk cId="3440407911" sldId="641"/>
            <ac:spMk id="7" creationId="{29A9688B-9622-4AB2-BD28-9376ABB9FFD7}"/>
          </ac:spMkLst>
        </pc:spChg>
      </pc:sldChg>
      <pc:sldChg chg="delSp mod">
        <pc:chgData name="Rob Sewell" userId="c802df42025d5e1f" providerId="LiveId" clId="{75A59634-ED7C-4D68-97D8-D6D35790C237}" dt="2020-10-24T14:57:25.768" v="11" actId="478"/>
        <pc:sldMkLst>
          <pc:docMk/>
          <pc:sldMk cId="4264188158" sldId="643"/>
        </pc:sldMkLst>
        <pc:spChg chg="del">
          <ac:chgData name="Rob Sewell" userId="c802df42025d5e1f" providerId="LiveId" clId="{75A59634-ED7C-4D68-97D8-D6D35790C237}" dt="2020-10-24T14:57:25.768" v="11" actId="478"/>
          <ac:spMkLst>
            <pc:docMk/>
            <pc:sldMk cId="4264188158" sldId="643"/>
            <ac:spMk id="2" creationId="{3E8960C2-E660-4A95-842E-05AF9B4AE34A}"/>
          </ac:spMkLst>
        </pc:spChg>
      </pc:sldChg>
      <pc:sldChg chg="delSp mod">
        <pc:chgData name="Rob Sewell" userId="c802df42025d5e1f" providerId="LiveId" clId="{75A59634-ED7C-4D68-97D8-D6D35790C237}" dt="2020-10-24T14:57:10.021" v="6" actId="478"/>
        <pc:sldMkLst>
          <pc:docMk/>
          <pc:sldMk cId="3249867150" sldId="646"/>
        </pc:sldMkLst>
        <pc:spChg chg="del">
          <ac:chgData name="Rob Sewell" userId="c802df42025d5e1f" providerId="LiveId" clId="{75A59634-ED7C-4D68-97D8-D6D35790C237}" dt="2020-10-24T14:57:10.021" v="6" actId="478"/>
          <ac:spMkLst>
            <pc:docMk/>
            <pc:sldMk cId="3249867150" sldId="646"/>
            <ac:spMk id="2" creationId="{C56E37ED-7C0E-4CE5-AE20-75A742FAFFA8}"/>
          </ac:spMkLst>
        </pc:spChg>
      </pc:sldChg>
      <pc:sldChg chg="delSp mod">
        <pc:chgData name="Rob Sewell" userId="c802df42025d5e1f" providerId="LiveId" clId="{75A59634-ED7C-4D68-97D8-D6D35790C237}" dt="2020-10-24T14:57:28.968" v="12" actId="478"/>
        <pc:sldMkLst>
          <pc:docMk/>
          <pc:sldMk cId="1307837940" sldId="647"/>
        </pc:sldMkLst>
        <pc:spChg chg="del">
          <ac:chgData name="Rob Sewell" userId="c802df42025d5e1f" providerId="LiveId" clId="{75A59634-ED7C-4D68-97D8-D6D35790C237}" dt="2020-10-24T14:57:28.968" v="12" actId="478"/>
          <ac:spMkLst>
            <pc:docMk/>
            <pc:sldMk cId="1307837940" sldId="647"/>
            <ac:spMk id="2" creationId="{D5C678D9-7AFB-406D-8F75-260F5D879939}"/>
          </ac:spMkLst>
        </pc:spChg>
      </pc:sldChg>
      <pc:sldChg chg="del">
        <pc:chgData name="Rob Sewell" userId="c802df42025d5e1f" providerId="LiveId" clId="{75A59634-ED7C-4D68-97D8-D6D35790C237}" dt="2020-10-24T14:57:49.753" v="15" actId="2696"/>
        <pc:sldMkLst>
          <pc:docMk/>
          <pc:sldMk cId="728870553" sldId="649"/>
        </pc:sldMkLst>
      </pc:sldChg>
      <pc:sldChg chg="del">
        <pc:chgData name="Rob Sewell" userId="c802df42025d5e1f" providerId="LiveId" clId="{75A59634-ED7C-4D68-97D8-D6D35790C237}" dt="2020-10-24T14:56:43.821" v="0" actId="47"/>
        <pc:sldMkLst>
          <pc:docMk/>
          <pc:sldMk cId="3383456206" sldId="650"/>
        </pc:sldMkLst>
      </pc:sldChg>
      <pc:sldChg chg="del">
        <pc:chgData name="Rob Sewell" userId="c802df42025d5e1f" providerId="LiveId" clId="{75A59634-ED7C-4D68-97D8-D6D35790C237}" dt="2020-10-24T14:56:43.821" v="0" actId="47"/>
        <pc:sldMkLst>
          <pc:docMk/>
          <pc:sldMk cId="237443128" sldId="651"/>
        </pc:sldMkLst>
      </pc:sldChg>
      <pc:sldChg chg="delSp mod">
        <pc:chgData name="Rob Sewell" userId="c802df42025d5e1f" providerId="LiveId" clId="{75A59634-ED7C-4D68-97D8-D6D35790C237}" dt="2020-10-24T14:57:22.313" v="10" actId="478"/>
        <pc:sldMkLst>
          <pc:docMk/>
          <pc:sldMk cId="3922860731" sldId="652"/>
        </pc:sldMkLst>
        <pc:spChg chg="del">
          <ac:chgData name="Rob Sewell" userId="c802df42025d5e1f" providerId="LiveId" clId="{75A59634-ED7C-4D68-97D8-D6D35790C237}" dt="2020-10-24T14:57:22.313" v="10" actId="478"/>
          <ac:spMkLst>
            <pc:docMk/>
            <pc:sldMk cId="3922860731" sldId="652"/>
            <ac:spMk id="2" creationId="{3B40F696-777A-42E7-87D2-FBA2605E29C9}"/>
          </ac:spMkLst>
        </pc:spChg>
      </pc:sldChg>
    </pc:docChg>
  </pc:docChgLst>
</pc:chgInfo>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gif>
</file>

<file path=ppt/media/image2.png>
</file>

<file path=ppt/media/image20.png>
</file>

<file path=ppt/media/image21.png>
</file>

<file path=ppt/media/image22.png>
</file>

<file path=ppt/media/image23.gif>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gif>
</file>

<file path=ppt/media/image35.gif>
</file>

<file path=ppt/media/image36.gif>
</file>

<file path=ppt/media/image37.png>
</file>

<file path=ppt/media/image38.png>
</file>

<file path=ppt/media/image39.png>
</file>

<file path=ppt/media/image4.png>
</file>

<file path=ppt/media/image40.png>
</file>

<file path=ppt/media/image41.png>
</file>

<file path=ppt/media/image42.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E9C010-3737-42E8-8CCC-96081CA05220}" type="datetimeFigureOut">
              <a:rPr lang="en-GB" smtClean="0"/>
              <a:t>24/10/2020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C75360-4D18-4EC3-85E0-727D262DE1F4}" type="slidenum">
              <a:rPr lang="en-GB" smtClean="0"/>
              <a:t>‹#›</a:t>
            </a:fld>
            <a:endParaRPr lang="en-GB"/>
          </a:p>
        </p:txBody>
      </p:sp>
    </p:spTree>
    <p:extLst>
      <p:ext uri="{BB962C8B-B14F-4D97-AF65-F5344CB8AC3E}">
        <p14:creationId xmlns:p14="http://schemas.microsoft.com/office/powerpoint/2010/main" val="2901692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2</a:t>
            </a:fld>
            <a:endParaRPr lang="en-GB"/>
          </a:p>
        </p:txBody>
      </p:sp>
    </p:spTree>
    <p:extLst>
      <p:ext uri="{BB962C8B-B14F-4D97-AF65-F5344CB8AC3E}">
        <p14:creationId xmlns:p14="http://schemas.microsoft.com/office/powerpoint/2010/main" val="8517920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11</a:t>
            </a:fld>
            <a:endParaRPr lang="en-GB"/>
          </a:p>
        </p:txBody>
      </p:sp>
    </p:spTree>
    <p:extLst>
      <p:ext uri="{BB962C8B-B14F-4D97-AF65-F5344CB8AC3E}">
        <p14:creationId xmlns:p14="http://schemas.microsoft.com/office/powerpoint/2010/main" val="39364409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12</a:t>
            </a:fld>
            <a:endParaRPr lang="en-GB"/>
          </a:p>
        </p:txBody>
      </p:sp>
    </p:spTree>
    <p:extLst>
      <p:ext uri="{BB962C8B-B14F-4D97-AF65-F5344CB8AC3E}">
        <p14:creationId xmlns:p14="http://schemas.microsoft.com/office/powerpoint/2010/main" val="16515658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OBS:SpeakerCentreBottom</a:t>
            </a:r>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15</a:t>
            </a:fld>
            <a:endParaRPr lang="en-GB"/>
          </a:p>
        </p:txBody>
      </p:sp>
    </p:spTree>
    <p:extLst>
      <p:ext uri="{BB962C8B-B14F-4D97-AF65-F5344CB8AC3E}">
        <p14:creationId xmlns:p14="http://schemas.microsoft.com/office/powerpoint/2010/main" val="9452687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OBS:SpeakerCentreBottom</a:t>
            </a:r>
            <a:endParaRPr lang="en-GB" dirty="0"/>
          </a:p>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16</a:t>
            </a:fld>
            <a:endParaRPr lang="en-GB"/>
          </a:p>
        </p:txBody>
      </p:sp>
    </p:spTree>
    <p:extLst>
      <p:ext uri="{BB962C8B-B14F-4D97-AF65-F5344CB8AC3E}">
        <p14:creationId xmlns:p14="http://schemas.microsoft.com/office/powerpoint/2010/main" val="19919161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19</a:t>
            </a:fld>
            <a:endParaRPr lang="en-GB"/>
          </a:p>
        </p:txBody>
      </p:sp>
    </p:spTree>
    <p:extLst>
      <p:ext uri="{BB962C8B-B14F-4D97-AF65-F5344CB8AC3E}">
        <p14:creationId xmlns:p14="http://schemas.microsoft.com/office/powerpoint/2010/main" val="1992307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21</a:t>
            </a:fld>
            <a:endParaRPr lang="en-GB"/>
          </a:p>
        </p:txBody>
      </p:sp>
    </p:spTree>
    <p:extLst>
      <p:ext uri="{BB962C8B-B14F-4D97-AF65-F5344CB8AC3E}">
        <p14:creationId xmlns:p14="http://schemas.microsoft.com/office/powerpoint/2010/main" val="1992307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23</a:t>
            </a:fld>
            <a:endParaRPr lang="en-GB"/>
          </a:p>
        </p:txBody>
      </p:sp>
    </p:spTree>
    <p:extLst>
      <p:ext uri="{BB962C8B-B14F-4D97-AF65-F5344CB8AC3E}">
        <p14:creationId xmlns:p14="http://schemas.microsoft.com/office/powerpoint/2010/main" val="38909869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24</a:t>
            </a:fld>
            <a:endParaRPr lang="en-GB"/>
          </a:p>
        </p:txBody>
      </p:sp>
    </p:spTree>
    <p:extLst>
      <p:ext uri="{BB962C8B-B14F-4D97-AF65-F5344CB8AC3E}">
        <p14:creationId xmlns:p14="http://schemas.microsoft.com/office/powerpoint/2010/main" val="20129207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OBS:SpeakerCentreBottom</a:t>
            </a:r>
            <a:endParaRPr lang="en-GB" dirty="0"/>
          </a:p>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25</a:t>
            </a:fld>
            <a:endParaRPr lang="en-GB"/>
          </a:p>
        </p:txBody>
      </p:sp>
    </p:spTree>
    <p:extLst>
      <p:ext uri="{BB962C8B-B14F-4D97-AF65-F5344CB8AC3E}">
        <p14:creationId xmlns:p14="http://schemas.microsoft.com/office/powerpoint/2010/main" val="29766718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OBS:SpeakerCentreBottom</a:t>
            </a:r>
            <a:endParaRPr lang="en-GB" dirty="0"/>
          </a:p>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27</a:t>
            </a:fld>
            <a:endParaRPr lang="en-GB"/>
          </a:p>
        </p:txBody>
      </p:sp>
    </p:spTree>
    <p:extLst>
      <p:ext uri="{BB962C8B-B14F-4D97-AF65-F5344CB8AC3E}">
        <p14:creationId xmlns:p14="http://schemas.microsoft.com/office/powerpoint/2010/main" val="35181503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OBS:SpeakerBottomLeftSquare</a:t>
            </a:r>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3</a:t>
            </a:fld>
            <a:endParaRPr lang="en-GB"/>
          </a:p>
        </p:txBody>
      </p:sp>
    </p:spTree>
    <p:extLst>
      <p:ext uri="{BB962C8B-B14F-4D97-AF65-F5344CB8AC3E}">
        <p14:creationId xmlns:p14="http://schemas.microsoft.com/office/powerpoint/2010/main" val="40513637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OBS:SpeakerCentreSquare</a:t>
            </a:r>
            <a:endParaRPr lang="en-GB" dirty="0"/>
          </a:p>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28</a:t>
            </a:fld>
            <a:endParaRPr lang="en-GB"/>
          </a:p>
        </p:txBody>
      </p:sp>
    </p:spTree>
    <p:extLst>
      <p:ext uri="{BB962C8B-B14F-4D97-AF65-F5344CB8AC3E}">
        <p14:creationId xmlns:p14="http://schemas.microsoft.com/office/powerpoint/2010/main" val="5314401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OBS:SpeakerCentreSquare</a:t>
            </a:r>
            <a:endParaRPr lang="en-GB" dirty="0"/>
          </a:p>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29</a:t>
            </a:fld>
            <a:endParaRPr lang="en-GB"/>
          </a:p>
        </p:txBody>
      </p:sp>
    </p:spTree>
    <p:extLst>
      <p:ext uri="{BB962C8B-B14F-4D97-AF65-F5344CB8AC3E}">
        <p14:creationId xmlns:p14="http://schemas.microsoft.com/office/powerpoint/2010/main" val="25204823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30</a:t>
            </a:fld>
            <a:endParaRPr lang="en-GB"/>
          </a:p>
        </p:txBody>
      </p:sp>
    </p:spTree>
    <p:extLst>
      <p:ext uri="{BB962C8B-B14F-4D97-AF65-F5344CB8AC3E}">
        <p14:creationId xmlns:p14="http://schemas.microsoft.com/office/powerpoint/2010/main" val="18765462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31</a:t>
            </a:fld>
            <a:endParaRPr lang="en-GB"/>
          </a:p>
        </p:txBody>
      </p:sp>
    </p:spTree>
    <p:extLst>
      <p:ext uri="{BB962C8B-B14F-4D97-AF65-F5344CB8AC3E}">
        <p14:creationId xmlns:p14="http://schemas.microsoft.com/office/powerpoint/2010/main" val="19198666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33</a:t>
            </a:fld>
            <a:endParaRPr lang="en-GB"/>
          </a:p>
        </p:txBody>
      </p:sp>
    </p:spTree>
    <p:extLst>
      <p:ext uri="{BB962C8B-B14F-4D97-AF65-F5344CB8AC3E}">
        <p14:creationId xmlns:p14="http://schemas.microsoft.com/office/powerpoint/2010/main" val="7620309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34</a:t>
            </a:fld>
            <a:endParaRPr lang="en-GB"/>
          </a:p>
        </p:txBody>
      </p:sp>
    </p:spTree>
    <p:extLst>
      <p:ext uri="{BB962C8B-B14F-4D97-AF65-F5344CB8AC3E}">
        <p14:creationId xmlns:p14="http://schemas.microsoft.com/office/powerpoint/2010/main" val="33025054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35</a:t>
            </a:fld>
            <a:endParaRPr lang="en-GB"/>
          </a:p>
        </p:txBody>
      </p:sp>
    </p:spTree>
    <p:extLst>
      <p:ext uri="{BB962C8B-B14F-4D97-AF65-F5344CB8AC3E}">
        <p14:creationId xmlns:p14="http://schemas.microsoft.com/office/powerpoint/2010/main" val="32460938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36</a:t>
            </a:fld>
            <a:endParaRPr lang="en-GB"/>
          </a:p>
        </p:txBody>
      </p:sp>
    </p:spTree>
    <p:extLst>
      <p:ext uri="{BB962C8B-B14F-4D97-AF65-F5344CB8AC3E}">
        <p14:creationId xmlns:p14="http://schemas.microsoft.com/office/powerpoint/2010/main" val="8216308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37</a:t>
            </a:fld>
            <a:endParaRPr lang="en-GB"/>
          </a:p>
        </p:txBody>
      </p:sp>
    </p:spTree>
    <p:extLst>
      <p:ext uri="{BB962C8B-B14F-4D97-AF65-F5344CB8AC3E}">
        <p14:creationId xmlns:p14="http://schemas.microsoft.com/office/powerpoint/2010/main" val="29645556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OBS:SpeakerTopRight</a:t>
            </a:r>
            <a:endParaRPr lang="en-GB" dirty="0"/>
          </a:p>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38</a:t>
            </a:fld>
            <a:endParaRPr lang="en-GB"/>
          </a:p>
        </p:txBody>
      </p:sp>
    </p:spTree>
    <p:extLst>
      <p:ext uri="{BB962C8B-B14F-4D97-AF65-F5344CB8AC3E}">
        <p14:creationId xmlns:p14="http://schemas.microsoft.com/office/powerpoint/2010/main" val="1020209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4</a:t>
            </a:fld>
            <a:endParaRPr lang="en-GB"/>
          </a:p>
        </p:txBody>
      </p:sp>
    </p:spTree>
    <p:extLst>
      <p:ext uri="{BB962C8B-B14F-4D97-AF65-F5344CB8AC3E}">
        <p14:creationId xmlns:p14="http://schemas.microsoft.com/office/powerpoint/2010/main" val="957117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OBS:SpeakerTopRight</a:t>
            </a:r>
            <a:endParaRPr lang="en-GB" dirty="0"/>
          </a:p>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5</a:t>
            </a:fld>
            <a:endParaRPr lang="en-GB"/>
          </a:p>
        </p:txBody>
      </p:sp>
    </p:spTree>
    <p:extLst>
      <p:ext uri="{BB962C8B-B14F-4D97-AF65-F5344CB8AC3E}">
        <p14:creationId xmlns:p14="http://schemas.microsoft.com/office/powerpoint/2010/main" val="1055028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OBS:SpeakerTopRight</a:t>
            </a:r>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6</a:t>
            </a:fld>
            <a:endParaRPr lang="en-GB"/>
          </a:p>
        </p:txBody>
      </p:sp>
    </p:spTree>
    <p:extLst>
      <p:ext uri="{BB962C8B-B14F-4D97-AF65-F5344CB8AC3E}">
        <p14:creationId xmlns:p14="http://schemas.microsoft.com/office/powerpoint/2010/main" val="3301623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OBS:SpeakerTopRight</a:t>
            </a:r>
            <a:endParaRPr lang="en-GB" dirty="0"/>
          </a:p>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7</a:t>
            </a:fld>
            <a:endParaRPr lang="en-GB"/>
          </a:p>
        </p:txBody>
      </p:sp>
    </p:spTree>
    <p:extLst>
      <p:ext uri="{BB962C8B-B14F-4D97-AF65-F5344CB8AC3E}">
        <p14:creationId xmlns:p14="http://schemas.microsoft.com/office/powerpoint/2010/main" val="1021550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OBS:SpeakerTopRight</a:t>
            </a:r>
            <a:endParaRPr lang="en-GB" dirty="0"/>
          </a:p>
          <a:p>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8</a:t>
            </a:fld>
            <a:endParaRPr lang="en-GB"/>
          </a:p>
        </p:txBody>
      </p:sp>
    </p:spTree>
    <p:extLst>
      <p:ext uri="{BB962C8B-B14F-4D97-AF65-F5344CB8AC3E}">
        <p14:creationId xmlns:p14="http://schemas.microsoft.com/office/powerpoint/2010/main" val="3819696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OBS:SpeakerTinySquare</a:t>
            </a:r>
            <a:endParaRPr lang="en-GB" dirty="0"/>
          </a:p>
        </p:txBody>
      </p:sp>
      <p:sp>
        <p:nvSpPr>
          <p:cNvPr id="4" name="Slide Number Placeholder 3"/>
          <p:cNvSpPr>
            <a:spLocks noGrp="1"/>
          </p:cNvSpPr>
          <p:nvPr>
            <p:ph type="sldNum" sz="quarter" idx="5"/>
          </p:nvPr>
        </p:nvSpPr>
        <p:spPr/>
        <p:txBody>
          <a:bodyPr/>
          <a:lstStyle/>
          <a:p>
            <a:fld id="{AD2B3452-D632-4995-8AE7-6CC75F9141AF}" type="slidenum">
              <a:rPr lang="en-GB" smtClean="0"/>
              <a:t>9</a:t>
            </a:fld>
            <a:endParaRPr lang="en-GB"/>
          </a:p>
        </p:txBody>
      </p:sp>
    </p:spTree>
    <p:extLst>
      <p:ext uri="{BB962C8B-B14F-4D97-AF65-F5344CB8AC3E}">
        <p14:creationId xmlns:p14="http://schemas.microsoft.com/office/powerpoint/2010/main" val="540011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D2B3452-D632-4995-8AE7-6CC75F9141AF}" type="slidenum">
              <a:rPr lang="en-GB" smtClean="0"/>
              <a:t>10</a:t>
            </a:fld>
            <a:endParaRPr lang="en-GB"/>
          </a:p>
        </p:txBody>
      </p:sp>
    </p:spTree>
    <p:extLst>
      <p:ext uri="{BB962C8B-B14F-4D97-AF65-F5344CB8AC3E}">
        <p14:creationId xmlns:p14="http://schemas.microsoft.com/office/powerpoint/2010/main" val="17763046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No tile">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2" name="TextBox 1"/>
          <p:cNvSpPr txBox="1"/>
          <p:nvPr/>
        </p:nvSpPr>
        <p:spPr>
          <a:xfrm>
            <a:off x="3538656" y="4130029"/>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
        <p:nvSpPr>
          <p:cNvPr id="4" name="TextBox 3"/>
          <p:cNvSpPr txBox="1"/>
          <p:nvPr/>
        </p:nvSpPr>
        <p:spPr>
          <a:xfrm>
            <a:off x="2933920" y="3649000"/>
            <a:ext cx="6386638" cy="307777"/>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spc="600" dirty="0">
                <a:solidFill>
                  <a:schemeClr val="accent1"/>
                </a:solidFill>
              </a:rPr>
              <a:t>▪▪▪▪▪▪▪▪▪▪▪▪▪▪▪▪▪▪▪▪▪▪▪▪▪▪▪▪▪▪▪▪▪▪▪▪▪▪▪▪▪▪▪▪</a:t>
            </a:r>
            <a:endParaRPr lang="en-US" sz="1400" dirty="0">
              <a:solidFill>
                <a:schemeClr val="accent1"/>
              </a:solidFill>
            </a:endParaRPr>
          </a:p>
        </p:txBody>
      </p:sp>
    </p:spTree>
    <p:extLst>
      <p:ext uri="{BB962C8B-B14F-4D97-AF65-F5344CB8AC3E}">
        <p14:creationId xmlns:p14="http://schemas.microsoft.com/office/powerpoint/2010/main" val="1377081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098762"/>
          </a:xfrm>
          <a:noFill/>
        </p:spPr>
        <p:txBody>
          <a:bodyPr tIns="91440" bIns="91440" anchor="t" anchorCtr="0">
            <a:spAutoFit/>
          </a:bodyPr>
          <a:lstStyle>
            <a:lvl1pPr algn="ctr">
              <a:defRPr sz="6600" spc="-98" baseline="0">
                <a:gradFill>
                  <a:gsLst>
                    <a:gs pos="100000">
                      <a:schemeClr val="tx1"/>
                    </a:gs>
                    <a:gs pos="0">
                      <a:schemeClr val="tx1"/>
                    </a:gs>
                  </a:gsLst>
                  <a:lin ang="5400000" scaled="0"/>
                </a:gradFill>
                <a:latin typeface="Segoe UI Light" charset="0"/>
                <a:ea typeface="Segoe UI Light" charset="0"/>
                <a:cs typeface="Segoe UI Light" charset="0"/>
              </a:defRPr>
            </a:lvl1pPr>
          </a:lstStyle>
          <a:p>
            <a:r>
              <a:rPr lang="en-US" dirty="0"/>
              <a:t>SECTION TITLE</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8184" y="5934101"/>
            <a:ext cx="513478" cy="513478"/>
          </a:xfrm>
          <a:prstGeom prst="rect">
            <a:avLst/>
          </a:prstGeom>
        </p:spPr>
      </p:pic>
    </p:spTree>
    <p:extLst>
      <p:ext uri="{BB962C8B-B14F-4D97-AF65-F5344CB8AC3E}">
        <p14:creationId xmlns:p14="http://schemas.microsoft.com/office/powerpoint/2010/main" val="3055297551"/>
      </p:ext>
    </p:extLst>
  </p:cSld>
  <p:clrMapOvr>
    <a:overrideClrMapping bg1="dk1" tx1="lt1" bg2="dk2" tx2="lt2" accent1="accent1" accent2="accent2" accent3="accent3" accent4="accent4" accent5="accent5" accent6="accent6" hlink="hlink" folHlink="folHlink"/>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act Layout-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62089" y="2084171"/>
            <a:ext cx="8067823" cy="1793105"/>
          </a:xfrm>
          <a:noFill/>
        </p:spPr>
        <p:txBody>
          <a:bodyPr wrap="square" tIns="91440" bIns="91440" anchor="t" anchorCtr="0">
            <a:noAutofit/>
          </a:bodyPr>
          <a:lstStyle>
            <a:lvl1pPr>
              <a:defRPr sz="5882" spc="-98" baseline="0">
                <a:gradFill>
                  <a:gsLst>
                    <a:gs pos="100000">
                      <a:schemeClr val="accent6"/>
                    </a:gs>
                    <a:gs pos="0">
                      <a:schemeClr val="accent6"/>
                    </a:gs>
                  </a:gsLst>
                  <a:lin ang="5400000" scaled="0"/>
                </a:gradFill>
                <a:latin typeface="Segoe UI Light" charset="0"/>
                <a:ea typeface="Segoe UI Light" charset="0"/>
                <a:cs typeface="Segoe UI Light" charset="0"/>
              </a:defRPr>
            </a:lvl1pPr>
          </a:lstStyle>
          <a:p>
            <a:r>
              <a:rPr lang="en-US"/>
              <a:t>Click to edit Master title style</a:t>
            </a:r>
            <a:endParaRPr lang="en-US" dirty="0"/>
          </a:p>
        </p:txBody>
      </p:sp>
    </p:spTree>
    <p:extLst>
      <p:ext uri="{BB962C8B-B14F-4D97-AF65-F5344CB8AC3E}">
        <p14:creationId xmlns:p14="http://schemas.microsoft.com/office/powerpoint/2010/main" val="2924770749"/>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0736845"/>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0"/>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 </a:t>
            </a:r>
          </a:p>
        </p:txBody>
      </p:sp>
      <p:sp>
        <p:nvSpPr>
          <p:cNvPr id="3" name="Content Placeholder 2"/>
          <p:cNvSpPr>
            <a:spLocks noGrp="1"/>
          </p:cNvSpPr>
          <p:nvPr>
            <p:ph idx="1"/>
          </p:nvPr>
        </p:nvSpPr>
        <p:spPr>
          <a:xfrm>
            <a:off x="838200" y="1578679"/>
            <a:ext cx="10515600" cy="3825834"/>
          </a:xfrm>
        </p:spPr>
        <p:txBody>
          <a:bodyPr/>
          <a:lstStyle>
            <a:lvl2pPr>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stStyle>
          <a:p>
            <a:pPr lvl="0"/>
            <a:r>
              <a:rPr lang="en-US"/>
              <a:t>Click to edit Master text styles</a:t>
            </a:r>
          </a:p>
          <a:p>
            <a:pPr lvl="1"/>
            <a:r>
              <a:rPr lang="en-US"/>
              <a:t>Second level</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174850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2620" y="436026"/>
            <a:ext cx="5378548" cy="535531"/>
          </a:xfrm>
        </p:spPr>
        <p:txBody>
          <a:bodyPr>
            <a:spAutoFit/>
          </a:bodyPr>
          <a:lstStyle>
            <a:lvl1pPr>
              <a:defRPr sz="3200" baseline="0">
                <a:solidFill>
                  <a:schemeClr val="accent1"/>
                </a:solidFill>
                <a:latin typeface="Segoe UI Light" charset="0"/>
                <a:ea typeface="Segoe UI Light" charset="0"/>
                <a:cs typeface="Segoe UI Light" charset="0"/>
              </a:defRPr>
            </a:lvl1pPr>
          </a:lstStyle>
          <a:p>
            <a:r>
              <a:rPr lang="en-US" dirty="0"/>
              <a:t>50/50 PHOTO LAYOUT</a:t>
            </a:r>
          </a:p>
        </p:txBody>
      </p:sp>
      <p:sp>
        <p:nvSpPr>
          <p:cNvPr id="5" name="Picture Placeholder 4"/>
          <p:cNvSpPr>
            <a:spLocks noGrp="1"/>
          </p:cNvSpPr>
          <p:nvPr>
            <p:ph type="pic" sz="quarter" idx="10"/>
          </p:nvPr>
        </p:nvSpPr>
        <p:spPr>
          <a:xfrm>
            <a:off x="6071100" y="0"/>
            <a:ext cx="6120900" cy="6858000"/>
          </a:xfrm>
        </p:spPr>
        <p:txBody>
          <a:bodyPr/>
          <a:lstStyle>
            <a:lvl1pPr marL="0" indent="0">
              <a:buNone/>
              <a:defRPr/>
            </a:lvl1pPr>
          </a:lstStyle>
          <a:p>
            <a:r>
              <a:rPr lang="en-US"/>
              <a:t>Click icon to add picture</a:t>
            </a:r>
            <a:endParaRPr lang="en-US" dirty="0"/>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214713" y="6428059"/>
            <a:ext cx="1422196" cy="219721"/>
          </a:xfrm>
          <a:prstGeom prst="rect">
            <a:avLst/>
          </a:prstGeom>
        </p:spPr>
      </p:pic>
      <p:sp>
        <p:nvSpPr>
          <p:cNvPr id="6" name="Text Placeholder 5"/>
          <p:cNvSpPr>
            <a:spLocks noGrp="1"/>
          </p:cNvSpPr>
          <p:nvPr>
            <p:ph type="body" sz="quarter" idx="11"/>
          </p:nvPr>
        </p:nvSpPr>
        <p:spPr>
          <a:xfrm>
            <a:off x="925811" y="2101056"/>
            <a:ext cx="4103687" cy="2655887"/>
          </a:xfrm>
        </p:spPr>
        <p:txBody>
          <a:body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909457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1"/>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a:t>
            </a:r>
          </a:p>
        </p:txBody>
      </p:sp>
      <p:sp>
        <p:nvSpPr>
          <p:cNvPr id="3" name="Content Placeholder 2"/>
          <p:cNvSpPr>
            <a:spLocks noGrp="1"/>
          </p:cNvSpPr>
          <p:nvPr>
            <p:ph sz="half" idx="1"/>
          </p:nvPr>
        </p:nvSpPr>
        <p:spPr>
          <a:xfrm>
            <a:off x="838200" y="2005012"/>
            <a:ext cx="5181600" cy="1451110"/>
          </a:xfrm>
        </p:spPr>
        <p:txBody>
          <a:bodyPr/>
          <a:lstStyle>
            <a:lvl1pPr>
              <a:defRPr>
                <a:solidFill>
                  <a:schemeClr val="tx1"/>
                </a:solidFill>
              </a:defRPr>
            </a:lvl1pPr>
            <a:lvl2pPr>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6172200" y="2005012"/>
            <a:ext cx="5181600" cy="1451110"/>
          </a:xfrm>
        </p:spPr>
        <p:txBody>
          <a:bodyPr/>
          <a:lstStyle>
            <a:lvl1pPr>
              <a:defRPr>
                <a:solidFill>
                  <a:schemeClr val="tx1"/>
                </a:solidFill>
              </a:defRPr>
            </a:lvl1pPr>
            <a:lvl2pPr>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stStyle>
          <a:p>
            <a:pPr lvl="0"/>
            <a:r>
              <a:rPr lang="en-US"/>
              <a:t>Click to edit Master text styles</a:t>
            </a:r>
          </a:p>
          <a:p>
            <a:pPr lvl="1"/>
            <a:r>
              <a:rPr lang="en-US"/>
              <a:t>Second level</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25927128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Fact Layout-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62089" y="2084171"/>
            <a:ext cx="8067823" cy="1793105"/>
          </a:xfrm>
          <a:noFill/>
        </p:spPr>
        <p:txBody>
          <a:bodyPr wrap="square" tIns="91440" bIns="91440" anchor="t" anchorCtr="0">
            <a:noAutofit/>
          </a:bodyPr>
          <a:lstStyle>
            <a:lvl1pPr>
              <a:defRPr sz="5882" spc="-98" baseline="0">
                <a:solidFill>
                  <a:schemeClr val="tx1"/>
                </a:solidFill>
                <a:latin typeface="Segoe UI Light" charset="0"/>
                <a:ea typeface="Segoe UI Light" charset="0"/>
                <a:cs typeface="Segoe UI Light" charset="0"/>
              </a:defRPr>
            </a:lvl1pPr>
          </a:lstStyle>
          <a:p>
            <a:r>
              <a:rPr lang="en-US"/>
              <a:t>Click to edit Master title style</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82145"/>
          <a:stretch/>
        </p:blipFill>
        <p:spPr>
          <a:xfrm>
            <a:off x="589954" y="5696243"/>
            <a:ext cx="3926834" cy="705838"/>
          </a:xfrm>
          <a:prstGeom prst="rect">
            <a:avLst/>
          </a:prstGeom>
        </p:spPr>
      </p:pic>
    </p:spTree>
    <p:extLst>
      <p:ext uri="{BB962C8B-B14F-4D97-AF65-F5344CB8AC3E}">
        <p14:creationId xmlns:p14="http://schemas.microsoft.com/office/powerpoint/2010/main" val="1237182290"/>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0701315"/>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7550" y="0"/>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a:t>
            </a:r>
          </a:p>
        </p:txBody>
      </p:sp>
      <p:sp>
        <p:nvSpPr>
          <p:cNvPr id="3" name="Text Placeholder 2"/>
          <p:cNvSpPr>
            <a:spLocks noGrp="1"/>
          </p:cNvSpPr>
          <p:nvPr>
            <p:ph type="body" idx="1"/>
          </p:nvPr>
        </p:nvSpPr>
        <p:spPr>
          <a:xfrm>
            <a:off x="838200" y="1769269"/>
            <a:ext cx="5157787" cy="823912"/>
          </a:xfrm>
        </p:spPr>
        <p:txBody>
          <a:bodyPr anchor="b"/>
          <a:lstStyle>
            <a:lvl1pPr marL="0" indent="0">
              <a:buNone/>
              <a:defRPr sz="2400" b="1">
                <a:solidFill>
                  <a:schemeClr val="accent3"/>
                </a:solidFill>
                <a:latin typeface="Segoe UI Light" charset="0"/>
                <a:ea typeface="Segoe UI Light" charset="0"/>
                <a:cs typeface="Segoe UI Light"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8200" y="2593181"/>
            <a:ext cx="5157787" cy="1405382"/>
          </a:xfrm>
        </p:spPr>
        <p:txBody>
          <a:bodyPr/>
          <a:lstStyle>
            <a:lvl1pPr>
              <a:defRPr>
                <a:latin typeface="Segoe UI Light" charset="0"/>
                <a:ea typeface="Segoe UI Light" charset="0"/>
                <a:cs typeface="Segoe UI Light" charset="0"/>
              </a:defRPr>
            </a:lvl1pPr>
            <a:lvl2pPr>
              <a:defRPr>
                <a:latin typeface="Segoe UI Light" charset="0"/>
                <a:ea typeface="Segoe UI Light" charset="0"/>
                <a:cs typeface="Segoe UI Light" charset="0"/>
              </a:defRPr>
            </a:lvl2pPr>
            <a:lvl3pPr>
              <a:defRPr>
                <a:latin typeface="Segoe UI Light" charset="0"/>
                <a:ea typeface="Segoe UI Light" charset="0"/>
                <a:cs typeface="Segoe UI Light" charset="0"/>
              </a:defRPr>
            </a:lvl3pPr>
          </a:lstStyle>
          <a:p>
            <a:pPr lvl="0"/>
            <a:r>
              <a:rPr lang="en-US"/>
              <a:t>Click to edit Master text styles</a:t>
            </a:r>
          </a:p>
          <a:p>
            <a:pPr lvl="1"/>
            <a:r>
              <a:rPr lang="en-US"/>
              <a:t>Second level</a:t>
            </a:r>
          </a:p>
          <a:p>
            <a:pPr lvl="2"/>
            <a:r>
              <a:rPr lang="en-US"/>
              <a:t>Third level</a:t>
            </a:r>
          </a:p>
        </p:txBody>
      </p:sp>
      <p:sp>
        <p:nvSpPr>
          <p:cNvPr id="5" name="Text Placeholder 4"/>
          <p:cNvSpPr>
            <a:spLocks noGrp="1"/>
          </p:cNvSpPr>
          <p:nvPr>
            <p:ph type="body" sz="quarter" idx="3"/>
          </p:nvPr>
        </p:nvSpPr>
        <p:spPr>
          <a:xfrm>
            <a:off x="6170612" y="1769269"/>
            <a:ext cx="5183188" cy="823912"/>
          </a:xfrm>
        </p:spPr>
        <p:txBody>
          <a:bodyPr anchor="b"/>
          <a:lstStyle>
            <a:lvl1pPr marL="0" indent="0">
              <a:buNone/>
              <a:defRPr sz="2400" b="1">
                <a:solidFill>
                  <a:schemeClr val="accent3"/>
                </a:solidFill>
                <a:latin typeface="Segoe UI Light" charset="0"/>
                <a:ea typeface="Segoe UI Light" charset="0"/>
                <a:cs typeface="Segoe UI Light"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2593181"/>
            <a:ext cx="5183188" cy="1405382"/>
          </a:xfrm>
        </p:spPr>
        <p:txBody>
          <a:bodyPr/>
          <a:lstStyle>
            <a:lvl1pPr>
              <a:defRPr>
                <a:latin typeface="Segoe UI Light" charset="0"/>
                <a:ea typeface="Segoe UI Light" charset="0"/>
                <a:cs typeface="Segoe UI Light" charset="0"/>
              </a:defRPr>
            </a:lvl1pPr>
            <a:lvl2pPr>
              <a:defRPr>
                <a:latin typeface="Segoe UI Light" charset="0"/>
                <a:ea typeface="Segoe UI Light" charset="0"/>
                <a:cs typeface="Segoe UI Light" charset="0"/>
              </a:defRPr>
            </a:lvl2pPr>
            <a:lvl3pPr>
              <a:defRPr>
                <a:latin typeface="Segoe UI Light" charset="0"/>
                <a:ea typeface="Segoe UI Light" charset="0"/>
                <a:cs typeface="Segoe UI Light" charset="0"/>
              </a:defRPr>
            </a:lvl3pPr>
          </a:lstStyle>
          <a:p>
            <a:pPr lvl="0"/>
            <a:r>
              <a:rPr lang="en-US"/>
              <a:t>Click to edit Master text styles</a:t>
            </a:r>
          </a:p>
          <a:p>
            <a:pPr lvl="1"/>
            <a:r>
              <a:rPr lang="en-US"/>
              <a:t>Second level</a:t>
            </a:r>
          </a:p>
          <a:p>
            <a:pPr lvl="2"/>
            <a:r>
              <a:rPr lang="en-US"/>
              <a:t>Third level</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42704152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3261636"/>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Walkin No tile">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4" name="TextBox 3"/>
          <p:cNvSpPr txBox="1"/>
          <p:nvPr/>
        </p:nvSpPr>
        <p:spPr>
          <a:xfrm>
            <a:off x="2922254" y="3642936"/>
            <a:ext cx="6286140"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solidFill>
              </a:rPr>
              <a:t>∙∙∙∙∙∙∙∙∙∙∙∙∙∙∙∙∙∙∙∙∙∙∙∙∙∙∙∙∙∙∙∙∙∙∙∙∙∙∙∙∙∙∙∙∙∙∙∙∙∙∙∙∙∙∙∙∙∙∙∙∙∙∙∙∙∙∙∙∙∙∙∙∙∙∙∙∙∙∙∙∙∙∙∙∙∙∙∙∙∙∙∙∙∙∙∙∙∙∙∙∙∙∙∙∙</a:t>
            </a:r>
          </a:p>
        </p:txBody>
      </p:sp>
      <p:sp>
        <p:nvSpPr>
          <p:cNvPr id="6" name="TextBox 5"/>
          <p:cNvSpPr txBox="1"/>
          <p:nvPr/>
        </p:nvSpPr>
        <p:spPr>
          <a:xfrm>
            <a:off x="3538656" y="4179456"/>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Tree>
    <p:extLst>
      <p:ext uri="{BB962C8B-B14F-4D97-AF65-F5344CB8AC3E}">
        <p14:creationId xmlns:p14="http://schemas.microsoft.com/office/powerpoint/2010/main" val="2180634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atin typeface="Segoe UI Light" charset="0"/>
                <a:ea typeface="Segoe UI Light" charset="0"/>
                <a:cs typeface="Segoe UI Light" charset="0"/>
              </a:defRPr>
            </a:lvl1pPr>
          </a:lstStyle>
          <a:p>
            <a:r>
              <a:rPr lang="en-US" dirty="0"/>
              <a:t>CLICK TO EDIT MASTER TITLE STYLE</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Tree>
    <p:extLst>
      <p:ext uri="{BB962C8B-B14F-4D97-AF65-F5344CB8AC3E}">
        <p14:creationId xmlns:p14="http://schemas.microsoft.com/office/powerpoint/2010/main" val="28962567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latin typeface="Segoe UI Light" charset="0"/>
                <a:ea typeface="Segoe UI Light" charset="0"/>
                <a:cs typeface="Segoe UI Light" charset="0"/>
              </a:defRPr>
            </a:lvl1pPr>
          </a:lstStyle>
          <a:p>
            <a:r>
              <a:rPr lang="en-US" dirty="0"/>
              <a:t>DEMO</a:t>
            </a:r>
          </a:p>
        </p:txBody>
      </p:sp>
    </p:spTree>
    <p:extLst>
      <p:ext uri="{BB962C8B-B14F-4D97-AF65-F5344CB8AC3E}">
        <p14:creationId xmlns:p14="http://schemas.microsoft.com/office/powerpoint/2010/main" val="3824824971"/>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losing logo slide_color">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Marquam. All rights reserved. </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84911"/>
          <a:stretch/>
        </p:blipFill>
        <p:spPr>
          <a:xfrm>
            <a:off x="704336" y="3378275"/>
            <a:ext cx="4601363" cy="698950"/>
          </a:xfrm>
          <a:prstGeom prst="rect">
            <a:avLst/>
          </a:prstGeom>
        </p:spPr>
      </p:pic>
    </p:spTree>
    <p:extLst>
      <p:ext uri="{BB962C8B-B14F-4D97-AF65-F5344CB8AC3E}">
        <p14:creationId xmlns:p14="http://schemas.microsoft.com/office/powerpoint/2010/main" val="1957800075"/>
      </p:ext>
    </p:extLst>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_Title Only">
    <p:spTree>
      <p:nvGrpSpPr>
        <p:cNvPr id="1" name=""/>
        <p:cNvGrpSpPr/>
        <p:nvPr/>
      </p:nvGrpSpPr>
      <p:grpSpPr>
        <a:xfrm>
          <a:off x="0" y="0"/>
          <a:ext cx="0" cy="0"/>
          <a:chOff x="0" y="0"/>
          <a:chExt cx="0" cy="0"/>
        </a:xfrm>
      </p:grpSpPr>
      <p:sp>
        <p:nvSpPr>
          <p:cNvPr id="3" name="Rectangle 2"/>
          <p:cNvSpPr/>
          <p:nvPr/>
        </p:nvSpPr>
        <p:spPr>
          <a:xfrm>
            <a:off x="0" y="0"/>
            <a:ext cx="12191999" cy="68579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38299" y="1719730"/>
            <a:ext cx="2775823" cy="2775823"/>
          </a:xfrm>
          <a:prstGeom prst="rect">
            <a:avLst/>
          </a:prstGeom>
        </p:spPr>
      </p:pic>
      <p:sp>
        <p:nvSpPr>
          <p:cNvPr id="5" name="TextBox 4"/>
          <p:cNvSpPr txBox="1"/>
          <p:nvPr/>
        </p:nvSpPr>
        <p:spPr>
          <a:xfrm>
            <a:off x="4351183" y="4522614"/>
            <a:ext cx="4313131" cy="769441"/>
          </a:xfrm>
          <a:prstGeom prst="rect">
            <a:avLst/>
          </a:prstGeom>
          <a:noFill/>
        </p:spPr>
        <p:txBody>
          <a:bodyPr wrap="square" rtlCol="0">
            <a:spAutoFit/>
          </a:bodyPr>
          <a:lstStyle/>
          <a:p>
            <a:r>
              <a:rPr lang="en-US" sz="4400" dirty="0">
                <a:solidFill>
                  <a:schemeClr val="bg1"/>
                </a:solidFill>
                <a:latin typeface="Segoe UI Light" panose="020B0502040204020203" pitchFamily="34" charset="0"/>
                <a:cs typeface="Segoe UI Light" panose="020B0502040204020203" pitchFamily="34" charset="0"/>
              </a:rPr>
              <a:t>THANK YOU</a:t>
            </a:r>
          </a:p>
        </p:txBody>
      </p:sp>
    </p:spTree>
    <p:extLst>
      <p:ext uri="{BB962C8B-B14F-4D97-AF65-F5344CB8AC3E}">
        <p14:creationId xmlns:p14="http://schemas.microsoft.com/office/powerpoint/2010/main" val="1786631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losing logo slide">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©2016</a:t>
            </a:r>
            <a:r>
              <a:rPr lang="en-US" sz="686" baseline="0" dirty="0">
                <a:gradFill>
                  <a:gsLst>
                    <a:gs pos="0">
                      <a:schemeClr val="tx1"/>
                    </a:gs>
                    <a:gs pos="100000">
                      <a:schemeClr val="tx1"/>
                    </a:gs>
                  </a:gsLst>
                  <a:lin ang="5400000" scaled="0"/>
                </a:gradFill>
                <a:cs typeface="Segoe UI" pitchFamily="34" charset="0"/>
              </a:rPr>
              <a:t> Marquam</a:t>
            </a:r>
            <a:r>
              <a:rPr lang="en-US" sz="686" dirty="0">
                <a:gradFill>
                  <a:gsLst>
                    <a:gs pos="0">
                      <a:schemeClr val="tx1"/>
                    </a:gs>
                    <a:gs pos="100000">
                      <a:schemeClr val="tx1"/>
                    </a:gs>
                  </a:gsLst>
                  <a:lin ang="5400000" scaled="0"/>
                </a:gradFill>
                <a:cs typeface="Segoe UI" pitchFamily="34" charset="0"/>
              </a:rPr>
              <a:t>. All rights reserved. </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697864" y="3363133"/>
            <a:ext cx="4622123" cy="714092"/>
          </a:xfrm>
          <a:prstGeom prst="rect">
            <a:avLst/>
          </a:prstGeom>
        </p:spPr>
      </p:pic>
    </p:spTree>
    <p:extLst>
      <p:ext uri="{BB962C8B-B14F-4D97-AF65-F5344CB8AC3E}">
        <p14:creationId xmlns:p14="http://schemas.microsoft.com/office/powerpoint/2010/main" val="11061405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Pattern Layout">
    <p:spTree>
      <p:nvGrpSpPr>
        <p:cNvPr id="1" name=""/>
        <p:cNvGrpSpPr/>
        <p:nvPr/>
      </p:nvGrpSpPr>
      <p:grpSpPr>
        <a:xfrm>
          <a:off x="0" y="0"/>
          <a:ext cx="0" cy="0"/>
          <a:chOff x="0" y="0"/>
          <a:chExt cx="0" cy="0"/>
        </a:xfrm>
      </p:grpSpPr>
      <p:grpSp>
        <p:nvGrpSpPr>
          <p:cNvPr id="4" name="Group 2439"/>
          <p:cNvGrpSpPr/>
          <p:nvPr/>
        </p:nvGrpSpPr>
        <p:grpSpPr>
          <a:xfrm>
            <a:off x="73656" y="62261"/>
            <a:ext cx="12105894" cy="3362070"/>
            <a:chOff x="75133" y="63500"/>
            <a:chExt cx="12348642" cy="3429000"/>
          </a:xfrm>
        </p:grpSpPr>
        <p:grpSp>
          <p:nvGrpSpPr>
            <p:cNvPr id="5" name="Group 1364"/>
            <p:cNvGrpSpPr>
              <a:grpSpLocks noChangeAspect="1"/>
            </p:cNvGrpSpPr>
            <p:nvPr/>
          </p:nvGrpSpPr>
          <p:grpSpPr>
            <a:xfrm>
              <a:off x="75133" y="63500"/>
              <a:ext cx="6198230" cy="3429000"/>
              <a:chOff x="88900" y="16253"/>
              <a:chExt cx="12361342" cy="6838572"/>
            </a:xfrm>
          </p:grpSpPr>
          <p:sp>
            <p:nvSpPr>
              <p:cNvPr id="643"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4"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5"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6"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7"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8"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49"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0"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1"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2"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3"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4"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5"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6"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7"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8"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59"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0"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1"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2"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3"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4"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5"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6"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7"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8"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69"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0"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1"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2"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3"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4"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5"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6"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7"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8"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79"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0"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1"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82" name="Group 740"/>
              <p:cNvGrpSpPr/>
              <p:nvPr/>
            </p:nvGrpSpPr>
            <p:grpSpPr>
              <a:xfrm>
                <a:off x="2143112" y="6384174"/>
                <a:ext cx="348520" cy="470651"/>
                <a:chOff x="7011958" y="-48945"/>
                <a:chExt cx="557213" cy="752475"/>
              </a:xfrm>
              <a:solidFill>
                <a:schemeClr val="tx1">
                  <a:alpha val="12000"/>
                </a:schemeClr>
              </a:solidFill>
            </p:grpSpPr>
            <p:sp>
              <p:nvSpPr>
                <p:cNvPr id="127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683" name="Group 746"/>
              <p:cNvGrpSpPr/>
              <p:nvPr/>
            </p:nvGrpSpPr>
            <p:grpSpPr>
              <a:xfrm>
                <a:off x="4559759" y="6384174"/>
                <a:ext cx="348520" cy="470651"/>
                <a:chOff x="7011958" y="-48945"/>
                <a:chExt cx="557213" cy="752475"/>
              </a:xfrm>
              <a:solidFill>
                <a:schemeClr val="tx1">
                  <a:alpha val="7000"/>
                </a:schemeClr>
              </a:solidFill>
            </p:grpSpPr>
            <p:sp>
              <p:nvSpPr>
                <p:cNvPr id="127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84"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5"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6"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7"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8"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9"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0"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1"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92" name="Group 740"/>
              <p:cNvGrpSpPr/>
              <p:nvPr/>
            </p:nvGrpSpPr>
            <p:grpSpPr>
              <a:xfrm>
                <a:off x="5930616" y="6384174"/>
                <a:ext cx="348520" cy="470651"/>
                <a:chOff x="7011958" y="-48945"/>
                <a:chExt cx="557213" cy="752475"/>
              </a:xfrm>
              <a:solidFill>
                <a:schemeClr val="tx1">
                  <a:alpha val="12000"/>
                </a:schemeClr>
              </a:solidFill>
            </p:grpSpPr>
            <p:sp>
              <p:nvSpPr>
                <p:cNvPr id="127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93"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4"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5"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6"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97" name="Group 746"/>
              <p:cNvGrpSpPr/>
              <p:nvPr/>
            </p:nvGrpSpPr>
            <p:grpSpPr>
              <a:xfrm>
                <a:off x="10744892" y="6384174"/>
                <a:ext cx="348520" cy="470651"/>
                <a:chOff x="7011958" y="-48945"/>
                <a:chExt cx="557213" cy="752475"/>
              </a:xfrm>
              <a:solidFill>
                <a:schemeClr val="tx1">
                  <a:alpha val="7000"/>
                </a:schemeClr>
              </a:solidFill>
            </p:grpSpPr>
            <p:sp>
              <p:nvSpPr>
                <p:cNvPr id="12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98"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9"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00" name="Group 781"/>
              <p:cNvGrpSpPr/>
              <p:nvPr/>
            </p:nvGrpSpPr>
            <p:grpSpPr>
              <a:xfrm>
                <a:off x="520986" y="5766031"/>
                <a:ext cx="612096" cy="486108"/>
                <a:chOff x="9258271" y="-45770"/>
                <a:chExt cx="925513" cy="735013"/>
              </a:xfrm>
              <a:solidFill>
                <a:schemeClr val="bg2">
                  <a:alpha val="38000"/>
                </a:schemeClr>
              </a:solidFill>
            </p:grpSpPr>
            <p:sp>
              <p:nvSpPr>
                <p:cNvPr id="126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7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01"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702"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125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6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03"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4"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5"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6"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7"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8"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9"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0"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1"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12" name="Group 740"/>
              <p:cNvGrpSpPr/>
              <p:nvPr/>
            </p:nvGrpSpPr>
            <p:grpSpPr>
              <a:xfrm>
                <a:off x="11309752" y="5781488"/>
                <a:ext cx="348520" cy="470651"/>
                <a:chOff x="7011958" y="-48945"/>
                <a:chExt cx="557213" cy="752475"/>
              </a:xfrm>
              <a:solidFill>
                <a:schemeClr val="tx1">
                  <a:alpha val="12000"/>
                </a:schemeClr>
              </a:solidFill>
            </p:grpSpPr>
            <p:sp>
              <p:nvSpPr>
                <p:cNvPr id="124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5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13"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4"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5"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6"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7"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8"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9"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0"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1"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2"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23" name="Group 746"/>
              <p:cNvGrpSpPr/>
              <p:nvPr/>
            </p:nvGrpSpPr>
            <p:grpSpPr>
              <a:xfrm>
                <a:off x="2852473" y="5781488"/>
                <a:ext cx="348520" cy="470651"/>
                <a:chOff x="7011958" y="-48945"/>
                <a:chExt cx="557213" cy="752475"/>
              </a:xfrm>
              <a:solidFill>
                <a:schemeClr val="tx1">
                  <a:alpha val="7000"/>
                </a:schemeClr>
              </a:solidFill>
            </p:grpSpPr>
            <p:sp>
              <p:nvSpPr>
                <p:cNvPr id="12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24"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5"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6"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27"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123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4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28"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9"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0"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1"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32" name="Group 740"/>
              <p:cNvGrpSpPr/>
              <p:nvPr/>
            </p:nvGrpSpPr>
            <p:grpSpPr>
              <a:xfrm>
                <a:off x="4495231" y="5781488"/>
                <a:ext cx="348520" cy="470651"/>
                <a:chOff x="7011958" y="-48945"/>
                <a:chExt cx="557213" cy="752475"/>
              </a:xfrm>
              <a:solidFill>
                <a:schemeClr val="tx1">
                  <a:alpha val="12000"/>
                </a:schemeClr>
              </a:solidFill>
            </p:grpSpPr>
            <p:sp>
              <p:nvSpPr>
                <p:cNvPr id="123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33"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4"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5"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6"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7"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8"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9"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0"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1"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2"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3"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4"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5"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6"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47" name="Group 740"/>
              <p:cNvGrpSpPr/>
              <p:nvPr/>
            </p:nvGrpSpPr>
            <p:grpSpPr>
              <a:xfrm>
                <a:off x="7781911" y="5093639"/>
                <a:ext cx="348520" cy="470651"/>
                <a:chOff x="7011958" y="-48945"/>
                <a:chExt cx="557213" cy="752475"/>
              </a:xfrm>
              <a:solidFill>
                <a:schemeClr val="tx1">
                  <a:alpha val="12000"/>
                </a:schemeClr>
              </a:solidFill>
            </p:grpSpPr>
            <p:sp>
              <p:nvSpPr>
                <p:cNvPr id="123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748" name="Group 746"/>
              <p:cNvGrpSpPr/>
              <p:nvPr/>
            </p:nvGrpSpPr>
            <p:grpSpPr>
              <a:xfrm>
                <a:off x="10201492" y="5093639"/>
                <a:ext cx="348520" cy="470651"/>
                <a:chOff x="7011958" y="-48945"/>
                <a:chExt cx="557213" cy="752475"/>
              </a:xfrm>
              <a:solidFill>
                <a:schemeClr val="tx1">
                  <a:alpha val="7000"/>
                </a:schemeClr>
              </a:solidFill>
            </p:grpSpPr>
            <p:sp>
              <p:nvSpPr>
                <p:cNvPr id="123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49"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0"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1"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2"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53" name="Group 740"/>
              <p:cNvGrpSpPr/>
              <p:nvPr/>
            </p:nvGrpSpPr>
            <p:grpSpPr>
              <a:xfrm>
                <a:off x="11574305" y="5093639"/>
                <a:ext cx="348520" cy="470651"/>
                <a:chOff x="7011958" y="-48945"/>
                <a:chExt cx="557213" cy="752475"/>
              </a:xfrm>
              <a:solidFill>
                <a:schemeClr val="tx1">
                  <a:alpha val="12000"/>
                </a:schemeClr>
              </a:solidFill>
            </p:grpSpPr>
            <p:sp>
              <p:nvSpPr>
                <p:cNvPr id="122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3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754" name="Group 781"/>
              <p:cNvGrpSpPr/>
              <p:nvPr/>
            </p:nvGrpSpPr>
            <p:grpSpPr>
              <a:xfrm>
                <a:off x="6103830" y="4470631"/>
                <a:ext cx="612096" cy="486108"/>
                <a:chOff x="9258271" y="-45770"/>
                <a:chExt cx="925513" cy="735013"/>
              </a:xfrm>
              <a:solidFill>
                <a:schemeClr val="bg2">
                  <a:alpha val="38000"/>
                </a:schemeClr>
              </a:solidFill>
            </p:grpSpPr>
            <p:sp>
              <p:nvSpPr>
                <p:cNvPr id="121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2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755"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120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1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56"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7"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8"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59" name="Group 746"/>
              <p:cNvGrpSpPr/>
              <p:nvPr/>
            </p:nvGrpSpPr>
            <p:grpSpPr>
              <a:xfrm>
                <a:off x="8463837" y="4486088"/>
                <a:ext cx="348520" cy="470651"/>
                <a:chOff x="7011958" y="-48945"/>
                <a:chExt cx="557213" cy="752475"/>
              </a:xfrm>
              <a:solidFill>
                <a:schemeClr val="tx1">
                  <a:alpha val="7000"/>
                </a:schemeClr>
              </a:solidFill>
            </p:grpSpPr>
            <p:sp>
              <p:nvSpPr>
                <p:cNvPr id="12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60"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1"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2"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63"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119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0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64"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5"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6"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67"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68" name="Group 740"/>
              <p:cNvGrpSpPr/>
              <p:nvPr/>
            </p:nvGrpSpPr>
            <p:grpSpPr>
              <a:xfrm>
                <a:off x="10109715" y="4486088"/>
                <a:ext cx="348520" cy="470651"/>
                <a:chOff x="7011958" y="-48945"/>
                <a:chExt cx="557213" cy="752475"/>
              </a:xfrm>
              <a:solidFill>
                <a:schemeClr val="tx1">
                  <a:alpha val="12000"/>
                </a:schemeClr>
              </a:solidFill>
            </p:grpSpPr>
            <p:sp>
              <p:nvSpPr>
                <p:cNvPr id="119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69"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0"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1"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2"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3"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4"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5"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6"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7"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8"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79"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80" name="Group 746"/>
              <p:cNvGrpSpPr/>
              <p:nvPr/>
            </p:nvGrpSpPr>
            <p:grpSpPr>
              <a:xfrm>
                <a:off x="4493794" y="5093639"/>
                <a:ext cx="348520" cy="470651"/>
                <a:chOff x="7011958" y="-48945"/>
                <a:chExt cx="557213" cy="752475"/>
              </a:xfrm>
              <a:solidFill>
                <a:schemeClr val="tx1">
                  <a:alpha val="7000"/>
                </a:schemeClr>
              </a:solidFill>
            </p:grpSpPr>
            <p:sp>
              <p:nvSpPr>
                <p:cNvPr id="119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81"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2"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3"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784"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5"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6"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7"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8"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9"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0"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1"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2"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93" name="Group 740"/>
              <p:cNvGrpSpPr/>
              <p:nvPr/>
            </p:nvGrpSpPr>
            <p:grpSpPr>
              <a:xfrm>
                <a:off x="5035577" y="4486088"/>
                <a:ext cx="348520" cy="470651"/>
                <a:chOff x="7011958" y="-48945"/>
                <a:chExt cx="557213" cy="752475"/>
              </a:xfrm>
              <a:solidFill>
                <a:schemeClr val="tx1">
                  <a:alpha val="12000"/>
                </a:schemeClr>
              </a:solidFill>
            </p:grpSpPr>
            <p:sp>
              <p:nvSpPr>
                <p:cNvPr id="119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94"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5"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6"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7"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8"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9"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0"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1"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2"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3"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4"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5"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6"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7"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8"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9"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0"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1"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2"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3"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4"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5"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16" name="Group 740"/>
              <p:cNvGrpSpPr/>
              <p:nvPr/>
            </p:nvGrpSpPr>
            <p:grpSpPr>
              <a:xfrm>
                <a:off x="2168512" y="3806074"/>
                <a:ext cx="348520" cy="470651"/>
                <a:chOff x="7011958" y="-48945"/>
                <a:chExt cx="557213" cy="752475"/>
              </a:xfrm>
              <a:solidFill>
                <a:schemeClr val="tx1">
                  <a:alpha val="12000"/>
                </a:schemeClr>
              </a:solidFill>
            </p:grpSpPr>
            <p:sp>
              <p:nvSpPr>
                <p:cNvPr id="118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9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17" name="Group 746"/>
              <p:cNvGrpSpPr/>
              <p:nvPr/>
            </p:nvGrpSpPr>
            <p:grpSpPr>
              <a:xfrm>
                <a:off x="4585159" y="3806074"/>
                <a:ext cx="348520" cy="470651"/>
                <a:chOff x="7011958" y="-48945"/>
                <a:chExt cx="557213" cy="752475"/>
              </a:xfrm>
              <a:solidFill>
                <a:schemeClr val="tx1">
                  <a:alpha val="7000"/>
                </a:schemeClr>
              </a:solidFill>
            </p:grpSpPr>
            <p:sp>
              <p:nvSpPr>
                <p:cNvPr id="118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18"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9"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0"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1"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2"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3"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4"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5"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26" name="Group 740"/>
              <p:cNvGrpSpPr/>
              <p:nvPr/>
            </p:nvGrpSpPr>
            <p:grpSpPr>
              <a:xfrm>
                <a:off x="5956016" y="3806074"/>
                <a:ext cx="348520" cy="470651"/>
                <a:chOff x="7011958" y="-48945"/>
                <a:chExt cx="557213" cy="752475"/>
              </a:xfrm>
              <a:solidFill>
                <a:schemeClr val="tx1">
                  <a:alpha val="12000"/>
                </a:schemeClr>
              </a:solidFill>
            </p:grpSpPr>
            <p:sp>
              <p:nvSpPr>
                <p:cNvPr id="118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27"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8"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9"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0"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31" name="Group 746"/>
              <p:cNvGrpSpPr/>
              <p:nvPr/>
            </p:nvGrpSpPr>
            <p:grpSpPr>
              <a:xfrm>
                <a:off x="10770292" y="3806074"/>
                <a:ext cx="348520" cy="470651"/>
                <a:chOff x="7011958" y="-48945"/>
                <a:chExt cx="557213" cy="752475"/>
              </a:xfrm>
              <a:solidFill>
                <a:schemeClr val="tx1">
                  <a:alpha val="7000"/>
                </a:schemeClr>
              </a:solidFill>
            </p:grpSpPr>
            <p:sp>
              <p:nvSpPr>
                <p:cNvPr id="118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32"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3"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34" name="Group 781"/>
              <p:cNvGrpSpPr/>
              <p:nvPr/>
            </p:nvGrpSpPr>
            <p:grpSpPr>
              <a:xfrm>
                <a:off x="520986" y="3124431"/>
                <a:ext cx="612096" cy="486108"/>
                <a:chOff x="9258271" y="-45770"/>
                <a:chExt cx="925513" cy="735013"/>
              </a:xfrm>
              <a:solidFill>
                <a:schemeClr val="bg2">
                  <a:alpha val="38000"/>
                </a:schemeClr>
              </a:solidFill>
            </p:grpSpPr>
            <p:sp>
              <p:nvSpPr>
                <p:cNvPr id="11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35"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836"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116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7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37"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8"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9"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0"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1"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2"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3"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4"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5"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46" name="Group 740"/>
              <p:cNvGrpSpPr/>
              <p:nvPr/>
            </p:nvGrpSpPr>
            <p:grpSpPr>
              <a:xfrm>
                <a:off x="11335152" y="3139888"/>
                <a:ext cx="348520" cy="470651"/>
                <a:chOff x="7011958" y="-48945"/>
                <a:chExt cx="557213" cy="752475"/>
              </a:xfrm>
              <a:solidFill>
                <a:schemeClr val="tx1">
                  <a:alpha val="12000"/>
                </a:schemeClr>
              </a:solidFill>
            </p:grpSpPr>
            <p:sp>
              <p:nvSpPr>
                <p:cNvPr id="11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47"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8"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9"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0"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1"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2"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3"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4"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5"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6"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57" name="Group 746"/>
              <p:cNvGrpSpPr/>
              <p:nvPr/>
            </p:nvGrpSpPr>
            <p:grpSpPr>
              <a:xfrm>
                <a:off x="2877873" y="3139888"/>
                <a:ext cx="348520" cy="470651"/>
                <a:chOff x="7011958" y="-48945"/>
                <a:chExt cx="557213" cy="752475"/>
              </a:xfrm>
              <a:solidFill>
                <a:schemeClr val="tx1">
                  <a:alpha val="7000"/>
                </a:schemeClr>
              </a:solidFill>
            </p:grpSpPr>
            <p:sp>
              <p:nvSpPr>
                <p:cNvPr id="11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58"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9"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0"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61"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114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5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62"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3"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4"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5"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66" name="Group 740"/>
              <p:cNvGrpSpPr/>
              <p:nvPr/>
            </p:nvGrpSpPr>
            <p:grpSpPr>
              <a:xfrm>
                <a:off x="4520631" y="3139888"/>
                <a:ext cx="348520" cy="470651"/>
                <a:chOff x="7011958" y="-48945"/>
                <a:chExt cx="557213" cy="752475"/>
              </a:xfrm>
              <a:solidFill>
                <a:schemeClr val="tx1">
                  <a:alpha val="12000"/>
                </a:schemeClr>
              </a:solidFill>
            </p:grpSpPr>
            <p:sp>
              <p:nvSpPr>
                <p:cNvPr id="11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67"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8"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9"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0"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1"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2"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3"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4"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5"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6"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7"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8"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79"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0"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81" name="Group 740"/>
              <p:cNvGrpSpPr/>
              <p:nvPr/>
            </p:nvGrpSpPr>
            <p:grpSpPr>
              <a:xfrm>
                <a:off x="7807311" y="2515539"/>
                <a:ext cx="348520" cy="470651"/>
                <a:chOff x="7011958" y="-48945"/>
                <a:chExt cx="557213" cy="752475"/>
              </a:xfrm>
              <a:solidFill>
                <a:schemeClr val="tx1">
                  <a:alpha val="12000"/>
                </a:schemeClr>
              </a:solidFill>
            </p:grpSpPr>
            <p:sp>
              <p:nvSpPr>
                <p:cNvPr id="114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82" name="Group 746"/>
              <p:cNvGrpSpPr/>
              <p:nvPr/>
            </p:nvGrpSpPr>
            <p:grpSpPr>
              <a:xfrm>
                <a:off x="10226892" y="2515539"/>
                <a:ext cx="348520" cy="470651"/>
                <a:chOff x="7011958" y="-48945"/>
                <a:chExt cx="557213" cy="752475"/>
              </a:xfrm>
              <a:solidFill>
                <a:schemeClr val="tx1">
                  <a:alpha val="7000"/>
                </a:schemeClr>
              </a:solidFill>
            </p:grpSpPr>
            <p:sp>
              <p:nvSpPr>
                <p:cNvPr id="114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83"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4"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5"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86"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87" name="Group 740"/>
              <p:cNvGrpSpPr/>
              <p:nvPr/>
            </p:nvGrpSpPr>
            <p:grpSpPr>
              <a:xfrm>
                <a:off x="11599705" y="2515539"/>
                <a:ext cx="348520" cy="470651"/>
                <a:chOff x="7011958" y="-48945"/>
                <a:chExt cx="557213" cy="752475"/>
              </a:xfrm>
              <a:solidFill>
                <a:schemeClr val="tx1">
                  <a:alpha val="12000"/>
                </a:schemeClr>
              </a:solidFill>
            </p:grpSpPr>
            <p:sp>
              <p:nvSpPr>
                <p:cNvPr id="114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88" name="Group 781"/>
              <p:cNvGrpSpPr/>
              <p:nvPr/>
            </p:nvGrpSpPr>
            <p:grpSpPr>
              <a:xfrm>
                <a:off x="6129230" y="1892531"/>
                <a:ext cx="612096" cy="486108"/>
                <a:chOff x="9258271" y="-45770"/>
                <a:chExt cx="925513" cy="735013"/>
              </a:xfrm>
              <a:solidFill>
                <a:schemeClr val="bg2">
                  <a:alpha val="38000"/>
                </a:schemeClr>
              </a:solidFill>
            </p:grpSpPr>
            <p:sp>
              <p:nvSpPr>
                <p:cNvPr id="113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4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889"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112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3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90"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1"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2"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93" name="Group 746"/>
              <p:cNvGrpSpPr/>
              <p:nvPr/>
            </p:nvGrpSpPr>
            <p:grpSpPr>
              <a:xfrm>
                <a:off x="8489237" y="1907988"/>
                <a:ext cx="348520" cy="470651"/>
                <a:chOff x="7011958" y="-48945"/>
                <a:chExt cx="557213" cy="752475"/>
              </a:xfrm>
              <a:solidFill>
                <a:schemeClr val="tx1">
                  <a:alpha val="7000"/>
                </a:schemeClr>
              </a:solidFill>
            </p:grpSpPr>
            <p:sp>
              <p:nvSpPr>
                <p:cNvPr id="111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2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94"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5"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6"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97"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110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1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98"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9"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0"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1"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02" name="Group 740"/>
              <p:cNvGrpSpPr/>
              <p:nvPr/>
            </p:nvGrpSpPr>
            <p:grpSpPr>
              <a:xfrm>
                <a:off x="10135115" y="1907988"/>
                <a:ext cx="348520" cy="470651"/>
                <a:chOff x="7011958" y="-48945"/>
                <a:chExt cx="557213" cy="752475"/>
              </a:xfrm>
              <a:solidFill>
                <a:schemeClr val="tx1">
                  <a:alpha val="12000"/>
                </a:schemeClr>
              </a:solidFill>
            </p:grpSpPr>
            <p:sp>
              <p:nvSpPr>
                <p:cNvPr id="11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03"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4"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5"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6"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7"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8"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9"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0"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1"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2"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3"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14" name="Group 746"/>
              <p:cNvGrpSpPr/>
              <p:nvPr/>
            </p:nvGrpSpPr>
            <p:grpSpPr>
              <a:xfrm>
                <a:off x="4519194" y="2515539"/>
                <a:ext cx="348520" cy="470651"/>
                <a:chOff x="7011958" y="-48945"/>
                <a:chExt cx="557213" cy="752475"/>
              </a:xfrm>
              <a:solidFill>
                <a:schemeClr val="tx1">
                  <a:alpha val="7000"/>
                </a:schemeClr>
              </a:solidFill>
            </p:grpSpPr>
            <p:sp>
              <p:nvSpPr>
                <p:cNvPr id="110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15"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6"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7"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918"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19"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0"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1"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2"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3"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4"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5"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6"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27" name="Group 740"/>
              <p:cNvGrpSpPr/>
              <p:nvPr/>
            </p:nvGrpSpPr>
            <p:grpSpPr>
              <a:xfrm>
                <a:off x="5060977" y="1907988"/>
                <a:ext cx="348520" cy="470651"/>
                <a:chOff x="7011958" y="-48945"/>
                <a:chExt cx="557213" cy="752475"/>
              </a:xfrm>
              <a:solidFill>
                <a:schemeClr val="tx1">
                  <a:alpha val="12000"/>
                </a:schemeClr>
              </a:solidFill>
            </p:grpSpPr>
            <p:sp>
              <p:nvSpPr>
                <p:cNvPr id="110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28"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29"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0"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1"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2"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3"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4"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5"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6"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7"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8"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9"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0"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1"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2"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3"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4"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5"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6"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7"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8"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9"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50" name="Group 740"/>
              <p:cNvGrpSpPr/>
              <p:nvPr/>
            </p:nvGrpSpPr>
            <p:grpSpPr>
              <a:xfrm>
                <a:off x="7820011" y="1334439"/>
                <a:ext cx="348520" cy="470651"/>
                <a:chOff x="7011958" y="-48945"/>
                <a:chExt cx="557213" cy="752475"/>
              </a:xfrm>
              <a:solidFill>
                <a:schemeClr val="tx1">
                  <a:alpha val="12000"/>
                </a:schemeClr>
              </a:solidFill>
            </p:grpSpPr>
            <p:sp>
              <p:nvSpPr>
                <p:cNvPr id="110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951" name="Group 746"/>
              <p:cNvGrpSpPr/>
              <p:nvPr/>
            </p:nvGrpSpPr>
            <p:grpSpPr>
              <a:xfrm>
                <a:off x="10239592" y="1334439"/>
                <a:ext cx="348520" cy="470651"/>
                <a:chOff x="7011958" y="-48945"/>
                <a:chExt cx="557213" cy="752475"/>
              </a:xfrm>
              <a:solidFill>
                <a:schemeClr val="tx1">
                  <a:alpha val="7000"/>
                </a:schemeClr>
              </a:solidFill>
            </p:grpSpPr>
            <p:sp>
              <p:nvSpPr>
                <p:cNvPr id="109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10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52"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3"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4"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5"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56" name="Group 740"/>
              <p:cNvGrpSpPr/>
              <p:nvPr/>
            </p:nvGrpSpPr>
            <p:grpSpPr>
              <a:xfrm>
                <a:off x="11612405" y="1334439"/>
                <a:ext cx="348520" cy="470651"/>
                <a:chOff x="7011958" y="-48945"/>
                <a:chExt cx="557213" cy="752475"/>
              </a:xfrm>
              <a:solidFill>
                <a:schemeClr val="tx1">
                  <a:alpha val="12000"/>
                </a:schemeClr>
              </a:solidFill>
            </p:grpSpPr>
            <p:sp>
              <p:nvSpPr>
                <p:cNvPr id="109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957" name="Group 781"/>
              <p:cNvGrpSpPr/>
              <p:nvPr/>
            </p:nvGrpSpPr>
            <p:grpSpPr>
              <a:xfrm>
                <a:off x="6141930" y="711431"/>
                <a:ext cx="612096" cy="486108"/>
                <a:chOff x="9258271" y="-45770"/>
                <a:chExt cx="925513" cy="735013"/>
              </a:xfrm>
              <a:solidFill>
                <a:schemeClr val="bg2">
                  <a:alpha val="38000"/>
                </a:schemeClr>
              </a:solidFill>
            </p:grpSpPr>
            <p:sp>
              <p:nvSpPr>
                <p:cNvPr id="108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9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958"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107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8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59"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0"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1"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62" name="Group 746"/>
              <p:cNvGrpSpPr/>
              <p:nvPr/>
            </p:nvGrpSpPr>
            <p:grpSpPr>
              <a:xfrm>
                <a:off x="8501937" y="726888"/>
                <a:ext cx="348520" cy="470651"/>
                <a:chOff x="7011958" y="-48945"/>
                <a:chExt cx="557213" cy="752475"/>
              </a:xfrm>
              <a:solidFill>
                <a:schemeClr val="tx1">
                  <a:alpha val="7000"/>
                </a:schemeClr>
              </a:solidFill>
            </p:grpSpPr>
            <p:sp>
              <p:nvSpPr>
                <p:cNvPr id="107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63"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4"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5"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66"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106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7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67"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8"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69"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0"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71" name="Group 740"/>
              <p:cNvGrpSpPr/>
              <p:nvPr/>
            </p:nvGrpSpPr>
            <p:grpSpPr>
              <a:xfrm>
                <a:off x="10147815" y="726888"/>
                <a:ext cx="348520" cy="470651"/>
                <a:chOff x="7011958" y="-48945"/>
                <a:chExt cx="557213" cy="752475"/>
              </a:xfrm>
              <a:solidFill>
                <a:schemeClr val="tx1">
                  <a:alpha val="12000"/>
                </a:schemeClr>
              </a:solidFill>
            </p:grpSpPr>
            <p:sp>
              <p:nvSpPr>
                <p:cNvPr id="106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72"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3"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4"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5"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6"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7"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8"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79"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0"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1"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2"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83" name="Group 746"/>
              <p:cNvGrpSpPr/>
              <p:nvPr/>
            </p:nvGrpSpPr>
            <p:grpSpPr>
              <a:xfrm>
                <a:off x="4531894" y="1334439"/>
                <a:ext cx="348520" cy="470651"/>
                <a:chOff x="7011958" y="-48945"/>
                <a:chExt cx="557213" cy="752475"/>
              </a:xfrm>
              <a:solidFill>
                <a:schemeClr val="tx1">
                  <a:alpha val="7000"/>
                </a:schemeClr>
              </a:solidFill>
            </p:grpSpPr>
            <p:sp>
              <p:nvSpPr>
                <p:cNvPr id="10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84"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5"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6"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987"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8"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9"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0"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1"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2"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3"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4"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5"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96" name="Group 740"/>
              <p:cNvGrpSpPr/>
              <p:nvPr/>
            </p:nvGrpSpPr>
            <p:grpSpPr>
              <a:xfrm>
                <a:off x="5073677" y="726888"/>
                <a:ext cx="348520" cy="470651"/>
                <a:chOff x="7011958" y="-48945"/>
                <a:chExt cx="557213" cy="752475"/>
              </a:xfrm>
              <a:solidFill>
                <a:schemeClr val="tx1">
                  <a:alpha val="12000"/>
                </a:schemeClr>
              </a:solidFill>
            </p:grpSpPr>
            <p:sp>
              <p:nvSpPr>
                <p:cNvPr id="10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97"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8"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9"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0"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1"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2"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3"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4"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5"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6"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7"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8"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9"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0"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1"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2"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3"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4"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5"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6"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017" name="Group 740"/>
              <p:cNvGrpSpPr/>
              <p:nvPr/>
            </p:nvGrpSpPr>
            <p:grpSpPr>
              <a:xfrm>
                <a:off x="2206612" y="46874"/>
                <a:ext cx="348520" cy="470651"/>
                <a:chOff x="7011958" y="-48945"/>
                <a:chExt cx="557213" cy="752475"/>
              </a:xfrm>
              <a:solidFill>
                <a:schemeClr val="tx1">
                  <a:alpha val="12000"/>
                </a:schemeClr>
              </a:solidFill>
            </p:grpSpPr>
            <p:sp>
              <p:nvSpPr>
                <p:cNvPr id="105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018" name="Group 746"/>
              <p:cNvGrpSpPr/>
              <p:nvPr/>
            </p:nvGrpSpPr>
            <p:grpSpPr>
              <a:xfrm>
                <a:off x="4623259" y="46874"/>
                <a:ext cx="348520" cy="470651"/>
                <a:chOff x="7011958" y="-48945"/>
                <a:chExt cx="557213" cy="752475"/>
              </a:xfrm>
              <a:solidFill>
                <a:schemeClr val="tx1">
                  <a:alpha val="7000"/>
                </a:schemeClr>
              </a:solidFill>
            </p:grpSpPr>
            <p:sp>
              <p:nvSpPr>
                <p:cNvPr id="105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19"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0"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1"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2"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3"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4"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5"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6"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027" name="Group 740"/>
              <p:cNvGrpSpPr/>
              <p:nvPr/>
            </p:nvGrpSpPr>
            <p:grpSpPr>
              <a:xfrm>
                <a:off x="5994116" y="46874"/>
                <a:ext cx="348520" cy="470651"/>
                <a:chOff x="7011958" y="-48945"/>
                <a:chExt cx="557213" cy="752475"/>
              </a:xfrm>
              <a:solidFill>
                <a:schemeClr val="tx1">
                  <a:alpha val="12000"/>
                </a:schemeClr>
              </a:solidFill>
            </p:grpSpPr>
            <p:sp>
              <p:nvSpPr>
                <p:cNvPr id="105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28"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9"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0"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1"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032" name="Group 746"/>
              <p:cNvGrpSpPr/>
              <p:nvPr/>
            </p:nvGrpSpPr>
            <p:grpSpPr>
              <a:xfrm>
                <a:off x="10808392" y="46874"/>
                <a:ext cx="348520" cy="470651"/>
                <a:chOff x="7011958" y="-48945"/>
                <a:chExt cx="557213" cy="752475"/>
              </a:xfrm>
              <a:solidFill>
                <a:schemeClr val="tx1">
                  <a:alpha val="7000"/>
                </a:schemeClr>
              </a:solidFill>
            </p:grpSpPr>
            <p:sp>
              <p:nvSpPr>
                <p:cNvPr id="105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33"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4"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5"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036"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104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4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05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037"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8"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9"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40"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nvGrpSpPr>
            <p:cNvPr id="6" name="Group 1364"/>
            <p:cNvGrpSpPr>
              <a:grpSpLocks noChangeAspect="1"/>
            </p:cNvGrpSpPr>
            <p:nvPr/>
          </p:nvGrpSpPr>
          <p:grpSpPr>
            <a:xfrm>
              <a:off x="6225545" y="63500"/>
              <a:ext cx="6198230" cy="3429000"/>
              <a:chOff x="88900" y="16253"/>
              <a:chExt cx="12361342" cy="6838572"/>
            </a:xfrm>
          </p:grpSpPr>
          <p:sp>
            <p:nvSpPr>
              <p:cNvPr id="7"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1"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2"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3"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4"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5"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46" name="Group 740"/>
              <p:cNvGrpSpPr/>
              <p:nvPr/>
            </p:nvGrpSpPr>
            <p:grpSpPr>
              <a:xfrm>
                <a:off x="2143125" y="6384174"/>
                <a:ext cx="348521" cy="470651"/>
                <a:chOff x="7011958" y="-48945"/>
                <a:chExt cx="557213" cy="752475"/>
              </a:xfrm>
              <a:solidFill>
                <a:schemeClr val="tx1">
                  <a:alpha val="12000"/>
                </a:schemeClr>
              </a:solidFill>
            </p:grpSpPr>
            <p:sp>
              <p:nvSpPr>
                <p:cNvPr id="64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4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47" name="Group 746"/>
              <p:cNvGrpSpPr/>
              <p:nvPr/>
            </p:nvGrpSpPr>
            <p:grpSpPr>
              <a:xfrm>
                <a:off x="4559772" y="6384174"/>
                <a:ext cx="348521" cy="470651"/>
                <a:chOff x="7011958" y="-48945"/>
                <a:chExt cx="557213" cy="752475"/>
              </a:xfrm>
              <a:solidFill>
                <a:schemeClr val="tx1">
                  <a:alpha val="7000"/>
                </a:schemeClr>
              </a:solidFill>
            </p:grpSpPr>
            <p:sp>
              <p:nvSpPr>
                <p:cNvPr id="63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4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48"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9"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0"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1"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2"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3"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4"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5"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56" name="Group 740"/>
              <p:cNvGrpSpPr/>
              <p:nvPr/>
            </p:nvGrpSpPr>
            <p:grpSpPr>
              <a:xfrm>
                <a:off x="5930629" y="6384174"/>
                <a:ext cx="348521" cy="470651"/>
                <a:chOff x="7011958" y="-48945"/>
                <a:chExt cx="557213" cy="752475"/>
              </a:xfrm>
              <a:solidFill>
                <a:schemeClr val="tx1">
                  <a:alpha val="12000"/>
                </a:schemeClr>
              </a:solidFill>
            </p:grpSpPr>
            <p:sp>
              <p:nvSpPr>
                <p:cNvPr id="63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57"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8"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59"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0"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1" name="Group 746"/>
              <p:cNvGrpSpPr/>
              <p:nvPr/>
            </p:nvGrpSpPr>
            <p:grpSpPr>
              <a:xfrm>
                <a:off x="10744905" y="6384174"/>
                <a:ext cx="348521" cy="470651"/>
                <a:chOff x="7011958" y="-48945"/>
                <a:chExt cx="557213" cy="752475"/>
              </a:xfrm>
              <a:solidFill>
                <a:schemeClr val="tx1">
                  <a:alpha val="7000"/>
                </a:schemeClr>
              </a:solidFill>
            </p:grpSpPr>
            <p:sp>
              <p:nvSpPr>
                <p:cNvPr id="63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2"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3"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64" name="Group 781"/>
              <p:cNvGrpSpPr/>
              <p:nvPr/>
            </p:nvGrpSpPr>
            <p:grpSpPr>
              <a:xfrm>
                <a:off x="520986" y="5766031"/>
                <a:ext cx="612096" cy="486108"/>
                <a:chOff x="9258271" y="-45770"/>
                <a:chExt cx="925513" cy="735013"/>
              </a:xfrm>
              <a:solidFill>
                <a:schemeClr val="bg2">
                  <a:alpha val="38000"/>
                </a:schemeClr>
              </a:solidFill>
            </p:grpSpPr>
            <p:sp>
              <p:nvSpPr>
                <p:cNvPr id="62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5"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66"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61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67"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8"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69"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0"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1"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2"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3"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4"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5"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76" name="Group 740"/>
              <p:cNvGrpSpPr/>
              <p:nvPr/>
            </p:nvGrpSpPr>
            <p:grpSpPr>
              <a:xfrm>
                <a:off x="11309765" y="5781488"/>
                <a:ext cx="348521" cy="470651"/>
                <a:chOff x="7011958" y="-48945"/>
                <a:chExt cx="557213" cy="752475"/>
              </a:xfrm>
              <a:solidFill>
                <a:schemeClr val="tx1">
                  <a:alpha val="12000"/>
                </a:schemeClr>
              </a:solidFill>
            </p:grpSpPr>
            <p:sp>
              <p:nvSpPr>
                <p:cNvPr id="61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77"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8"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79"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0"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1"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2"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3"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4"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5"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6"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87" name="Group 746"/>
              <p:cNvGrpSpPr/>
              <p:nvPr/>
            </p:nvGrpSpPr>
            <p:grpSpPr>
              <a:xfrm>
                <a:off x="2852486" y="5781488"/>
                <a:ext cx="348521" cy="470651"/>
                <a:chOff x="7011958" y="-48945"/>
                <a:chExt cx="557213" cy="752475"/>
              </a:xfrm>
              <a:solidFill>
                <a:schemeClr val="tx1">
                  <a:alpha val="7000"/>
                </a:schemeClr>
              </a:solidFill>
            </p:grpSpPr>
            <p:sp>
              <p:nvSpPr>
                <p:cNvPr id="61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8"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89"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0"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1"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60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2"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3"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4"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5"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96" name="Group 740"/>
              <p:cNvGrpSpPr/>
              <p:nvPr/>
            </p:nvGrpSpPr>
            <p:grpSpPr>
              <a:xfrm>
                <a:off x="4495244" y="5781488"/>
                <a:ext cx="348521" cy="470651"/>
                <a:chOff x="7011958" y="-48945"/>
                <a:chExt cx="557213" cy="752475"/>
              </a:xfrm>
              <a:solidFill>
                <a:schemeClr val="tx1">
                  <a:alpha val="12000"/>
                </a:schemeClr>
              </a:solidFill>
            </p:grpSpPr>
            <p:sp>
              <p:nvSpPr>
                <p:cNvPr id="59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97"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8"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99"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0"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1"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2"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3"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4"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5"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6"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7"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8"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09"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0"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11" name="Group 740"/>
              <p:cNvGrpSpPr/>
              <p:nvPr/>
            </p:nvGrpSpPr>
            <p:grpSpPr>
              <a:xfrm>
                <a:off x="7781924" y="5093639"/>
                <a:ext cx="348521" cy="470651"/>
                <a:chOff x="7011958" y="-48945"/>
                <a:chExt cx="557213" cy="752475"/>
              </a:xfrm>
              <a:solidFill>
                <a:schemeClr val="tx1">
                  <a:alpha val="12000"/>
                </a:schemeClr>
              </a:solidFill>
            </p:grpSpPr>
            <p:sp>
              <p:nvSpPr>
                <p:cNvPr id="59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12" name="Group 746"/>
              <p:cNvGrpSpPr/>
              <p:nvPr/>
            </p:nvGrpSpPr>
            <p:grpSpPr>
              <a:xfrm>
                <a:off x="10201505" y="5093639"/>
                <a:ext cx="348521" cy="470651"/>
                <a:chOff x="7011958" y="-48945"/>
                <a:chExt cx="557213" cy="752475"/>
              </a:xfrm>
              <a:solidFill>
                <a:schemeClr val="tx1">
                  <a:alpha val="7000"/>
                </a:schemeClr>
              </a:solidFill>
            </p:grpSpPr>
            <p:sp>
              <p:nvSpPr>
                <p:cNvPr id="59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13"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4"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5"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16"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17" name="Group 740"/>
              <p:cNvGrpSpPr/>
              <p:nvPr/>
            </p:nvGrpSpPr>
            <p:grpSpPr>
              <a:xfrm>
                <a:off x="11574318" y="5093639"/>
                <a:ext cx="348521" cy="470651"/>
                <a:chOff x="7011958" y="-48945"/>
                <a:chExt cx="557213" cy="752475"/>
              </a:xfrm>
              <a:solidFill>
                <a:schemeClr val="tx1">
                  <a:alpha val="12000"/>
                </a:schemeClr>
              </a:solidFill>
            </p:grpSpPr>
            <p:sp>
              <p:nvSpPr>
                <p:cNvPr id="59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18" name="Group 781"/>
              <p:cNvGrpSpPr/>
              <p:nvPr/>
            </p:nvGrpSpPr>
            <p:grpSpPr>
              <a:xfrm>
                <a:off x="6103830" y="4470631"/>
                <a:ext cx="612096" cy="486108"/>
                <a:chOff x="9258271" y="-45770"/>
                <a:chExt cx="925513" cy="735013"/>
              </a:xfrm>
              <a:solidFill>
                <a:schemeClr val="bg2">
                  <a:alpha val="38000"/>
                </a:schemeClr>
              </a:solidFill>
            </p:grpSpPr>
            <p:sp>
              <p:nvSpPr>
                <p:cNvPr id="58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19"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5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20"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1"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2"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23" name="Group 746"/>
              <p:cNvGrpSpPr/>
              <p:nvPr/>
            </p:nvGrpSpPr>
            <p:grpSpPr>
              <a:xfrm>
                <a:off x="8463850" y="4486088"/>
                <a:ext cx="348521" cy="470651"/>
                <a:chOff x="7011958" y="-48945"/>
                <a:chExt cx="557213" cy="752475"/>
              </a:xfrm>
              <a:solidFill>
                <a:schemeClr val="tx1">
                  <a:alpha val="7000"/>
                </a:schemeClr>
              </a:solidFill>
            </p:grpSpPr>
            <p:sp>
              <p:nvSpPr>
                <p:cNvPr id="5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24"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5"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6"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27"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56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28"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2" name="Group 740"/>
              <p:cNvGrpSpPr/>
              <p:nvPr/>
            </p:nvGrpSpPr>
            <p:grpSpPr>
              <a:xfrm>
                <a:off x="10109728" y="4486088"/>
                <a:ext cx="348521" cy="470651"/>
                <a:chOff x="7011958" y="-48945"/>
                <a:chExt cx="557213" cy="752475"/>
              </a:xfrm>
              <a:solidFill>
                <a:schemeClr val="tx1">
                  <a:alpha val="12000"/>
                </a:schemeClr>
              </a:solidFill>
            </p:grpSpPr>
            <p:sp>
              <p:nvSpPr>
                <p:cNvPr id="55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3"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4" name="Group 746"/>
              <p:cNvGrpSpPr/>
              <p:nvPr/>
            </p:nvGrpSpPr>
            <p:grpSpPr>
              <a:xfrm>
                <a:off x="4493807" y="5093639"/>
                <a:ext cx="348521" cy="470651"/>
                <a:chOff x="7011958" y="-48945"/>
                <a:chExt cx="557213" cy="752475"/>
              </a:xfrm>
              <a:solidFill>
                <a:schemeClr val="tx1">
                  <a:alpha val="7000"/>
                </a:schemeClr>
              </a:solidFill>
            </p:grpSpPr>
            <p:sp>
              <p:nvSpPr>
                <p:cNvPr id="55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5"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48"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7" name="Group 740"/>
              <p:cNvGrpSpPr/>
              <p:nvPr/>
            </p:nvGrpSpPr>
            <p:grpSpPr>
              <a:xfrm>
                <a:off x="5035590" y="4486088"/>
                <a:ext cx="348521" cy="470651"/>
                <a:chOff x="7011958" y="-48945"/>
                <a:chExt cx="557213" cy="752475"/>
              </a:xfrm>
              <a:solidFill>
                <a:schemeClr val="tx1">
                  <a:alpha val="12000"/>
                </a:schemeClr>
              </a:solidFill>
            </p:grpSpPr>
            <p:sp>
              <p:nvSpPr>
                <p:cNvPr id="55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8"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8"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9"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0"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1"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2"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3"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4"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5"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6"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7"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8"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79"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80" name="Group 740"/>
              <p:cNvGrpSpPr/>
              <p:nvPr/>
            </p:nvGrpSpPr>
            <p:grpSpPr>
              <a:xfrm>
                <a:off x="2168525" y="3806074"/>
                <a:ext cx="348521" cy="470651"/>
                <a:chOff x="7011958" y="-48945"/>
                <a:chExt cx="557213" cy="752475"/>
              </a:xfrm>
              <a:solidFill>
                <a:schemeClr val="tx1">
                  <a:alpha val="12000"/>
                </a:schemeClr>
              </a:solidFill>
            </p:grpSpPr>
            <p:sp>
              <p:nvSpPr>
                <p:cNvPr id="55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81" name="Group 746"/>
              <p:cNvGrpSpPr/>
              <p:nvPr/>
            </p:nvGrpSpPr>
            <p:grpSpPr>
              <a:xfrm>
                <a:off x="4585172" y="3806074"/>
                <a:ext cx="348521" cy="470651"/>
                <a:chOff x="7011958" y="-48945"/>
                <a:chExt cx="557213" cy="752475"/>
              </a:xfrm>
              <a:solidFill>
                <a:schemeClr val="tx1">
                  <a:alpha val="7000"/>
                </a:schemeClr>
              </a:solidFill>
            </p:grpSpPr>
            <p:sp>
              <p:nvSpPr>
                <p:cNvPr id="55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82"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3"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4"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5"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6"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7"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8"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89"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0" name="Group 740"/>
              <p:cNvGrpSpPr/>
              <p:nvPr/>
            </p:nvGrpSpPr>
            <p:grpSpPr>
              <a:xfrm>
                <a:off x="5956029" y="3806074"/>
                <a:ext cx="348521" cy="470651"/>
                <a:chOff x="7011958" y="-48945"/>
                <a:chExt cx="557213" cy="752475"/>
              </a:xfrm>
              <a:solidFill>
                <a:schemeClr val="tx1">
                  <a:alpha val="12000"/>
                </a:schemeClr>
              </a:solidFill>
            </p:grpSpPr>
            <p:sp>
              <p:nvSpPr>
                <p:cNvPr id="54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1"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5" name="Group 746"/>
              <p:cNvGrpSpPr/>
              <p:nvPr/>
            </p:nvGrpSpPr>
            <p:grpSpPr>
              <a:xfrm>
                <a:off x="10770305" y="3806074"/>
                <a:ext cx="348521" cy="470651"/>
                <a:chOff x="7011958" y="-48945"/>
                <a:chExt cx="557213" cy="752475"/>
              </a:xfrm>
              <a:solidFill>
                <a:schemeClr val="tx1">
                  <a:alpha val="7000"/>
                </a:schemeClr>
              </a:solidFill>
            </p:grpSpPr>
            <p:sp>
              <p:nvSpPr>
                <p:cNvPr id="54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6"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8" name="Group 781"/>
              <p:cNvGrpSpPr/>
              <p:nvPr/>
            </p:nvGrpSpPr>
            <p:grpSpPr>
              <a:xfrm>
                <a:off x="520986" y="3124431"/>
                <a:ext cx="612096" cy="486108"/>
                <a:chOff x="9258271" y="-45770"/>
                <a:chExt cx="925513" cy="735013"/>
              </a:xfrm>
              <a:solidFill>
                <a:schemeClr val="bg2">
                  <a:alpha val="38000"/>
                </a:schemeClr>
              </a:solidFill>
            </p:grpSpPr>
            <p:sp>
              <p:nvSpPr>
                <p:cNvPr id="53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9"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200"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527"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8"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9"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0"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1"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2"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3"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4"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5"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6"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1"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 name="Group 740"/>
              <p:cNvGrpSpPr/>
              <p:nvPr/>
            </p:nvGrpSpPr>
            <p:grpSpPr>
              <a:xfrm>
                <a:off x="11335165" y="3139888"/>
                <a:ext cx="348521" cy="470651"/>
                <a:chOff x="7011958" y="-48945"/>
                <a:chExt cx="557213" cy="752475"/>
              </a:xfrm>
              <a:solidFill>
                <a:schemeClr val="tx1">
                  <a:alpha val="12000"/>
                </a:schemeClr>
              </a:solidFill>
            </p:grpSpPr>
            <p:sp>
              <p:nvSpPr>
                <p:cNvPr id="52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1"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1" name="Group 746"/>
              <p:cNvGrpSpPr/>
              <p:nvPr/>
            </p:nvGrpSpPr>
            <p:grpSpPr>
              <a:xfrm>
                <a:off x="2877886" y="3139888"/>
                <a:ext cx="348521" cy="470651"/>
                <a:chOff x="7011958" y="-48945"/>
                <a:chExt cx="557213" cy="752475"/>
              </a:xfrm>
              <a:solidFill>
                <a:schemeClr val="tx1">
                  <a:alpha val="7000"/>
                </a:schemeClr>
              </a:solidFill>
            </p:grpSpPr>
            <p:sp>
              <p:nvSpPr>
                <p:cNvPr id="52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2"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5"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51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6"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30" name="Group 740"/>
              <p:cNvGrpSpPr/>
              <p:nvPr/>
            </p:nvGrpSpPr>
            <p:grpSpPr>
              <a:xfrm>
                <a:off x="4520644" y="3139888"/>
                <a:ext cx="348521" cy="470651"/>
                <a:chOff x="7011958" y="-48945"/>
                <a:chExt cx="557213" cy="752475"/>
              </a:xfrm>
              <a:solidFill>
                <a:schemeClr val="tx1">
                  <a:alpha val="12000"/>
                </a:schemeClr>
              </a:solidFill>
            </p:grpSpPr>
            <p:sp>
              <p:nvSpPr>
                <p:cNvPr id="51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1"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2"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3"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4"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5"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6"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7"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8"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9"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0"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1"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2"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3"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4"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45" name="Group 740"/>
              <p:cNvGrpSpPr/>
              <p:nvPr/>
            </p:nvGrpSpPr>
            <p:grpSpPr>
              <a:xfrm>
                <a:off x="7807324" y="2515539"/>
                <a:ext cx="348521" cy="470651"/>
                <a:chOff x="7011958" y="-48945"/>
                <a:chExt cx="557213" cy="752475"/>
              </a:xfrm>
              <a:solidFill>
                <a:schemeClr val="tx1">
                  <a:alpha val="12000"/>
                </a:schemeClr>
              </a:solidFill>
            </p:grpSpPr>
            <p:sp>
              <p:nvSpPr>
                <p:cNvPr id="50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46" name="Group 746"/>
              <p:cNvGrpSpPr/>
              <p:nvPr/>
            </p:nvGrpSpPr>
            <p:grpSpPr>
              <a:xfrm>
                <a:off x="10226905" y="2515539"/>
                <a:ext cx="348521" cy="470651"/>
                <a:chOff x="7011958" y="-48945"/>
                <a:chExt cx="557213" cy="752475"/>
              </a:xfrm>
              <a:solidFill>
                <a:schemeClr val="tx1">
                  <a:alpha val="7000"/>
                </a:schemeClr>
              </a:solidFill>
            </p:grpSpPr>
            <p:sp>
              <p:nvSpPr>
                <p:cNvPr id="50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47"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8"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49"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0"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51" name="Group 740"/>
              <p:cNvGrpSpPr/>
              <p:nvPr/>
            </p:nvGrpSpPr>
            <p:grpSpPr>
              <a:xfrm>
                <a:off x="11599718" y="2515539"/>
                <a:ext cx="348521" cy="470651"/>
                <a:chOff x="7011958" y="-48945"/>
                <a:chExt cx="557213" cy="752475"/>
              </a:xfrm>
              <a:solidFill>
                <a:schemeClr val="tx1">
                  <a:alpha val="12000"/>
                </a:schemeClr>
              </a:solidFill>
            </p:grpSpPr>
            <p:sp>
              <p:nvSpPr>
                <p:cNvPr id="50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52" name="Group 781"/>
              <p:cNvGrpSpPr/>
              <p:nvPr/>
            </p:nvGrpSpPr>
            <p:grpSpPr>
              <a:xfrm>
                <a:off x="6129230" y="1892531"/>
                <a:ext cx="612096" cy="486108"/>
                <a:chOff x="9258271" y="-45770"/>
                <a:chExt cx="925513" cy="735013"/>
              </a:xfrm>
              <a:solidFill>
                <a:schemeClr val="bg2">
                  <a:alpha val="38000"/>
                </a:schemeClr>
              </a:solidFill>
            </p:grpSpPr>
            <p:sp>
              <p:nvSpPr>
                <p:cNvPr id="49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53"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48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54"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5"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6"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57" name="Group 746"/>
              <p:cNvGrpSpPr/>
              <p:nvPr/>
            </p:nvGrpSpPr>
            <p:grpSpPr>
              <a:xfrm>
                <a:off x="8489250" y="1907988"/>
                <a:ext cx="348521" cy="470651"/>
                <a:chOff x="7011958" y="-48945"/>
                <a:chExt cx="557213" cy="752475"/>
              </a:xfrm>
              <a:solidFill>
                <a:schemeClr val="tx1">
                  <a:alpha val="7000"/>
                </a:schemeClr>
              </a:solidFill>
            </p:grpSpPr>
            <p:sp>
              <p:nvSpPr>
                <p:cNvPr id="48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58"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59"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0"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61"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473"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4"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5"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6"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7"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8"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9"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0"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1"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2"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62"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3"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4"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5"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66" name="Group 740"/>
              <p:cNvGrpSpPr/>
              <p:nvPr/>
            </p:nvGrpSpPr>
            <p:grpSpPr>
              <a:xfrm>
                <a:off x="10135128" y="1907988"/>
                <a:ext cx="348521" cy="470651"/>
                <a:chOff x="7011958" y="-48945"/>
                <a:chExt cx="557213" cy="752475"/>
              </a:xfrm>
              <a:solidFill>
                <a:schemeClr val="tx1">
                  <a:alpha val="12000"/>
                </a:schemeClr>
              </a:solidFill>
            </p:grpSpPr>
            <p:sp>
              <p:nvSpPr>
                <p:cNvPr id="47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67"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8"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69"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0"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1"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2"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3"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4"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5"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6"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77"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78" name="Group 746"/>
              <p:cNvGrpSpPr/>
              <p:nvPr/>
            </p:nvGrpSpPr>
            <p:grpSpPr>
              <a:xfrm>
                <a:off x="4519207" y="2515539"/>
                <a:ext cx="348521" cy="470651"/>
                <a:chOff x="7011958" y="-48945"/>
                <a:chExt cx="557213" cy="752475"/>
              </a:xfrm>
              <a:solidFill>
                <a:schemeClr val="tx1">
                  <a:alpha val="7000"/>
                </a:schemeClr>
              </a:solidFill>
            </p:grpSpPr>
            <p:sp>
              <p:nvSpPr>
                <p:cNvPr id="46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79"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0"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1"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82"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3"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4"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5"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6"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7"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8"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89"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0"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91" name="Group 740"/>
              <p:cNvGrpSpPr/>
              <p:nvPr/>
            </p:nvGrpSpPr>
            <p:grpSpPr>
              <a:xfrm>
                <a:off x="5060990" y="1907988"/>
                <a:ext cx="348521" cy="470651"/>
                <a:chOff x="7011958" y="-48945"/>
                <a:chExt cx="557213" cy="752475"/>
              </a:xfrm>
              <a:solidFill>
                <a:schemeClr val="tx1">
                  <a:alpha val="12000"/>
                </a:schemeClr>
              </a:solidFill>
            </p:grpSpPr>
            <p:sp>
              <p:nvSpPr>
                <p:cNvPr id="46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92"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3"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4"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5"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6"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7"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8"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99"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0"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1"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2"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3"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4"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5"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6"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7"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8"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09"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0"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1"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2"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3"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14" name="Group 740"/>
              <p:cNvGrpSpPr/>
              <p:nvPr/>
            </p:nvGrpSpPr>
            <p:grpSpPr>
              <a:xfrm>
                <a:off x="7820024" y="1334439"/>
                <a:ext cx="348521" cy="470651"/>
                <a:chOff x="7011958" y="-48945"/>
                <a:chExt cx="557213" cy="752475"/>
              </a:xfrm>
              <a:solidFill>
                <a:schemeClr val="tx1">
                  <a:alpha val="12000"/>
                </a:schemeClr>
              </a:solidFill>
            </p:grpSpPr>
            <p:sp>
              <p:nvSpPr>
                <p:cNvPr id="46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15" name="Group 746"/>
              <p:cNvGrpSpPr/>
              <p:nvPr/>
            </p:nvGrpSpPr>
            <p:grpSpPr>
              <a:xfrm>
                <a:off x="10239605" y="1334439"/>
                <a:ext cx="348521" cy="470651"/>
                <a:chOff x="7011958" y="-48945"/>
                <a:chExt cx="557213" cy="752475"/>
              </a:xfrm>
              <a:solidFill>
                <a:schemeClr val="tx1">
                  <a:alpha val="7000"/>
                </a:schemeClr>
              </a:solidFill>
            </p:grpSpPr>
            <p:sp>
              <p:nvSpPr>
                <p:cNvPr id="46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16"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7"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8"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19"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20" name="Group 740"/>
              <p:cNvGrpSpPr/>
              <p:nvPr/>
            </p:nvGrpSpPr>
            <p:grpSpPr>
              <a:xfrm>
                <a:off x="11612418" y="1334439"/>
                <a:ext cx="348521" cy="470651"/>
                <a:chOff x="7011958" y="-48945"/>
                <a:chExt cx="557213" cy="752475"/>
              </a:xfrm>
              <a:solidFill>
                <a:schemeClr val="tx1">
                  <a:alpha val="12000"/>
                </a:schemeClr>
              </a:solidFill>
            </p:grpSpPr>
            <p:sp>
              <p:nvSpPr>
                <p:cNvPr id="46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21" name="Group 781"/>
              <p:cNvGrpSpPr/>
              <p:nvPr/>
            </p:nvGrpSpPr>
            <p:grpSpPr>
              <a:xfrm>
                <a:off x="6141930" y="711431"/>
                <a:ext cx="612096" cy="486108"/>
                <a:chOff x="9258271" y="-45770"/>
                <a:chExt cx="925513" cy="735013"/>
              </a:xfrm>
              <a:solidFill>
                <a:schemeClr val="bg2">
                  <a:alpha val="38000"/>
                </a:schemeClr>
              </a:solidFill>
            </p:grpSpPr>
            <p:sp>
              <p:nvSpPr>
                <p:cNvPr id="45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22"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441"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2"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3"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4"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5"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6"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7"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8"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9"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0"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23"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4"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5"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26" name="Group 746"/>
              <p:cNvGrpSpPr/>
              <p:nvPr/>
            </p:nvGrpSpPr>
            <p:grpSpPr>
              <a:xfrm>
                <a:off x="8501950" y="726888"/>
                <a:ext cx="348521" cy="470651"/>
                <a:chOff x="7011958" y="-48945"/>
                <a:chExt cx="557213" cy="752475"/>
              </a:xfrm>
              <a:solidFill>
                <a:schemeClr val="tx1">
                  <a:alpha val="7000"/>
                </a:schemeClr>
              </a:solidFill>
            </p:grpSpPr>
            <p:sp>
              <p:nvSpPr>
                <p:cNvPr id="43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27"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8"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29"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30"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429"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0"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1"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2"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3"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4"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5"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6"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7"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8"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31"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2"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3"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4"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35" name="Group 740"/>
              <p:cNvGrpSpPr/>
              <p:nvPr/>
            </p:nvGrpSpPr>
            <p:grpSpPr>
              <a:xfrm>
                <a:off x="10147828" y="726888"/>
                <a:ext cx="348521" cy="470651"/>
                <a:chOff x="7011958" y="-48945"/>
                <a:chExt cx="557213" cy="752475"/>
              </a:xfrm>
              <a:solidFill>
                <a:schemeClr val="tx1">
                  <a:alpha val="12000"/>
                </a:schemeClr>
              </a:solidFill>
            </p:grpSpPr>
            <p:sp>
              <p:nvSpPr>
                <p:cNvPr id="42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36"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7"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8"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39"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0"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1"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2"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3"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4"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5"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6"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47" name="Group 746"/>
              <p:cNvGrpSpPr/>
              <p:nvPr/>
            </p:nvGrpSpPr>
            <p:grpSpPr>
              <a:xfrm>
                <a:off x="4531907" y="1334439"/>
                <a:ext cx="348521" cy="470651"/>
                <a:chOff x="7011958" y="-48945"/>
                <a:chExt cx="557213" cy="752475"/>
              </a:xfrm>
              <a:solidFill>
                <a:schemeClr val="tx1">
                  <a:alpha val="7000"/>
                </a:schemeClr>
              </a:solidFill>
            </p:grpSpPr>
            <p:sp>
              <p:nvSpPr>
                <p:cNvPr id="42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48"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49"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0"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351"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2"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3"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4"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5"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6"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7"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8"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59"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60" name="Group 740"/>
              <p:cNvGrpSpPr/>
              <p:nvPr/>
            </p:nvGrpSpPr>
            <p:grpSpPr>
              <a:xfrm>
                <a:off x="5073690" y="726888"/>
                <a:ext cx="348521" cy="470651"/>
                <a:chOff x="7011958" y="-48945"/>
                <a:chExt cx="557213" cy="752475"/>
              </a:xfrm>
              <a:solidFill>
                <a:schemeClr val="tx1">
                  <a:alpha val="12000"/>
                </a:schemeClr>
              </a:solidFill>
            </p:grpSpPr>
            <p:sp>
              <p:nvSpPr>
                <p:cNvPr id="423"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4"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61"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2"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3"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4"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5"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6"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7"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8"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69"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0"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1"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2"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3"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4"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5"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6"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7"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8"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79"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0"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81" name="Group 740"/>
              <p:cNvGrpSpPr/>
              <p:nvPr/>
            </p:nvGrpSpPr>
            <p:grpSpPr>
              <a:xfrm>
                <a:off x="2206625" y="46874"/>
                <a:ext cx="348521" cy="470651"/>
                <a:chOff x="7011958" y="-48945"/>
                <a:chExt cx="557213" cy="752475"/>
              </a:xfrm>
              <a:solidFill>
                <a:schemeClr val="tx1">
                  <a:alpha val="12000"/>
                </a:schemeClr>
              </a:solidFill>
            </p:grpSpPr>
            <p:sp>
              <p:nvSpPr>
                <p:cNvPr id="421"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2"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382" name="Group 746"/>
              <p:cNvGrpSpPr/>
              <p:nvPr/>
            </p:nvGrpSpPr>
            <p:grpSpPr>
              <a:xfrm>
                <a:off x="4623272" y="46874"/>
                <a:ext cx="348521" cy="470651"/>
                <a:chOff x="7011958" y="-48945"/>
                <a:chExt cx="557213" cy="752475"/>
              </a:xfrm>
              <a:solidFill>
                <a:schemeClr val="tx1">
                  <a:alpha val="7000"/>
                </a:schemeClr>
              </a:solidFill>
            </p:grpSpPr>
            <p:sp>
              <p:nvSpPr>
                <p:cNvPr id="419"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0"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83"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4"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5"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6"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7"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8"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89"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0"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91" name="Group 740"/>
              <p:cNvGrpSpPr/>
              <p:nvPr/>
            </p:nvGrpSpPr>
            <p:grpSpPr>
              <a:xfrm>
                <a:off x="5994129" y="46874"/>
                <a:ext cx="348521" cy="470651"/>
                <a:chOff x="7011958" y="-48945"/>
                <a:chExt cx="557213" cy="752475"/>
              </a:xfrm>
              <a:solidFill>
                <a:schemeClr val="tx1">
                  <a:alpha val="12000"/>
                </a:schemeClr>
              </a:solidFill>
            </p:grpSpPr>
            <p:sp>
              <p:nvSpPr>
                <p:cNvPr id="417"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8"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92"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3"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4"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5"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396" name="Group 746"/>
              <p:cNvGrpSpPr/>
              <p:nvPr/>
            </p:nvGrpSpPr>
            <p:grpSpPr>
              <a:xfrm>
                <a:off x="10808405" y="46874"/>
                <a:ext cx="348521" cy="470651"/>
                <a:chOff x="7011958" y="-48945"/>
                <a:chExt cx="557213" cy="752475"/>
              </a:xfrm>
              <a:solidFill>
                <a:schemeClr val="tx1">
                  <a:alpha val="7000"/>
                </a:schemeClr>
              </a:solidFill>
            </p:grpSpPr>
            <p:sp>
              <p:nvSpPr>
                <p:cNvPr id="415"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6"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397"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8"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399"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400"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405"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6"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7"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8"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9"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0"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1"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2"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3"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4"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401"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2"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3"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404"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grpSp>
        <p:nvGrpSpPr>
          <p:cNvPr id="1279" name="Group 2440"/>
          <p:cNvGrpSpPr/>
          <p:nvPr/>
        </p:nvGrpSpPr>
        <p:grpSpPr>
          <a:xfrm>
            <a:off x="87152" y="3446122"/>
            <a:ext cx="12105894" cy="3362070"/>
            <a:chOff x="75133" y="63500"/>
            <a:chExt cx="12348642" cy="3429000"/>
          </a:xfrm>
        </p:grpSpPr>
        <p:grpSp>
          <p:nvGrpSpPr>
            <p:cNvPr id="1280" name="Group 1364"/>
            <p:cNvGrpSpPr>
              <a:grpSpLocks noChangeAspect="1"/>
            </p:cNvGrpSpPr>
            <p:nvPr/>
          </p:nvGrpSpPr>
          <p:grpSpPr>
            <a:xfrm>
              <a:off x="75133" y="63500"/>
              <a:ext cx="6198188" cy="3428988"/>
              <a:chOff x="88900" y="16253"/>
              <a:chExt cx="12361342" cy="6838572"/>
            </a:xfrm>
          </p:grpSpPr>
          <p:sp>
            <p:nvSpPr>
              <p:cNvPr id="1918"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19"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0"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1"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2"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3"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4"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5"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6"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7"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8"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29"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0"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1"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2"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3"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4"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5"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6"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7"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8"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39"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0"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1"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2"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3"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4"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5"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6"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7"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8"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49"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0"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1"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2"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3"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4"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5"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56"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57" name="Group 740"/>
              <p:cNvGrpSpPr/>
              <p:nvPr/>
            </p:nvGrpSpPr>
            <p:grpSpPr>
              <a:xfrm>
                <a:off x="2143125" y="6384174"/>
                <a:ext cx="348521" cy="470651"/>
                <a:chOff x="7011958" y="-48945"/>
                <a:chExt cx="557213" cy="752475"/>
              </a:xfrm>
              <a:solidFill>
                <a:schemeClr val="tx1">
                  <a:alpha val="12000"/>
                </a:schemeClr>
              </a:solidFill>
            </p:grpSpPr>
            <p:sp>
              <p:nvSpPr>
                <p:cNvPr id="255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5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958" name="Group 746"/>
              <p:cNvGrpSpPr/>
              <p:nvPr/>
            </p:nvGrpSpPr>
            <p:grpSpPr>
              <a:xfrm>
                <a:off x="4559772" y="6384174"/>
                <a:ext cx="348521" cy="470651"/>
                <a:chOff x="7011958" y="-48945"/>
                <a:chExt cx="557213" cy="752475"/>
              </a:xfrm>
              <a:solidFill>
                <a:schemeClr val="tx1">
                  <a:alpha val="7000"/>
                </a:schemeClr>
              </a:solidFill>
            </p:grpSpPr>
            <p:sp>
              <p:nvSpPr>
                <p:cNvPr id="255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5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59"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0"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1"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2"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3"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4"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5"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6"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67" name="Group 740"/>
              <p:cNvGrpSpPr/>
              <p:nvPr/>
            </p:nvGrpSpPr>
            <p:grpSpPr>
              <a:xfrm>
                <a:off x="5930629" y="6384174"/>
                <a:ext cx="348521" cy="470651"/>
                <a:chOff x="7011958" y="-48945"/>
                <a:chExt cx="557213" cy="752475"/>
              </a:xfrm>
              <a:solidFill>
                <a:schemeClr val="tx1">
                  <a:alpha val="12000"/>
                </a:schemeClr>
              </a:solidFill>
            </p:grpSpPr>
            <p:sp>
              <p:nvSpPr>
                <p:cNvPr id="254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68"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69"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0"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1"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72" name="Group 746"/>
              <p:cNvGrpSpPr/>
              <p:nvPr/>
            </p:nvGrpSpPr>
            <p:grpSpPr>
              <a:xfrm>
                <a:off x="10744905" y="6384174"/>
                <a:ext cx="348521" cy="470651"/>
                <a:chOff x="7011958" y="-48945"/>
                <a:chExt cx="557213" cy="752475"/>
              </a:xfrm>
              <a:solidFill>
                <a:schemeClr val="tx1">
                  <a:alpha val="7000"/>
                </a:schemeClr>
              </a:solidFill>
            </p:grpSpPr>
            <p:sp>
              <p:nvSpPr>
                <p:cNvPr id="25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73"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4"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75" name="Group 781"/>
              <p:cNvGrpSpPr/>
              <p:nvPr/>
            </p:nvGrpSpPr>
            <p:grpSpPr>
              <a:xfrm>
                <a:off x="520986" y="5766031"/>
                <a:ext cx="612096" cy="486108"/>
                <a:chOff x="9258271" y="-45770"/>
                <a:chExt cx="925513" cy="735013"/>
              </a:xfrm>
              <a:solidFill>
                <a:schemeClr val="bg2">
                  <a:alpha val="38000"/>
                </a:schemeClr>
              </a:solidFill>
            </p:grpSpPr>
            <p:sp>
              <p:nvSpPr>
                <p:cNvPr id="253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4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76"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977"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252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3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78"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79"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0"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1"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2"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3"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4"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5"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6"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87" name="Group 740"/>
              <p:cNvGrpSpPr/>
              <p:nvPr/>
            </p:nvGrpSpPr>
            <p:grpSpPr>
              <a:xfrm>
                <a:off x="11309765" y="5781488"/>
                <a:ext cx="348521" cy="470651"/>
                <a:chOff x="7011958" y="-48945"/>
                <a:chExt cx="557213" cy="752475"/>
              </a:xfrm>
              <a:solidFill>
                <a:schemeClr val="tx1">
                  <a:alpha val="12000"/>
                </a:schemeClr>
              </a:solidFill>
            </p:grpSpPr>
            <p:sp>
              <p:nvSpPr>
                <p:cNvPr id="252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88"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89"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0"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1"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2"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3"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4"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5"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6"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997"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998" name="Group 746"/>
              <p:cNvGrpSpPr/>
              <p:nvPr/>
            </p:nvGrpSpPr>
            <p:grpSpPr>
              <a:xfrm>
                <a:off x="2852486" y="5781488"/>
                <a:ext cx="348521" cy="470651"/>
                <a:chOff x="7011958" y="-48945"/>
                <a:chExt cx="557213" cy="752475"/>
              </a:xfrm>
              <a:solidFill>
                <a:schemeClr val="tx1">
                  <a:alpha val="7000"/>
                </a:schemeClr>
              </a:solidFill>
            </p:grpSpPr>
            <p:sp>
              <p:nvSpPr>
                <p:cNvPr id="25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999"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0"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1"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02"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251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2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03"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4"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6"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07" name="Group 740"/>
              <p:cNvGrpSpPr/>
              <p:nvPr/>
            </p:nvGrpSpPr>
            <p:grpSpPr>
              <a:xfrm>
                <a:off x="4495244" y="5781488"/>
                <a:ext cx="348521" cy="470651"/>
                <a:chOff x="7011958" y="-48945"/>
                <a:chExt cx="557213" cy="752475"/>
              </a:xfrm>
              <a:solidFill>
                <a:schemeClr val="tx1">
                  <a:alpha val="12000"/>
                </a:schemeClr>
              </a:solidFill>
            </p:grpSpPr>
            <p:sp>
              <p:nvSpPr>
                <p:cNvPr id="251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1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08"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09"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0"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1"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2"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3"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4"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5"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6"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7"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8"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19"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0"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1"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22" name="Group 740"/>
              <p:cNvGrpSpPr/>
              <p:nvPr/>
            </p:nvGrpSpPr>
            <p:grpSpPr>
              <a:xfrm>
                <a:off x="7781924" y="5093639"/>
                <a:ext cx="348521" cy="470651"/>
                <a:chOff x="7011958" y="-48945"/>
                <a:chExt cx="557213" cy="752475"/>
              </a:xfrm>
              <a:solidFill>
                <a:schemeClr val="tx1">
                  <a:alpha val="12000"/>
                </a:schemeClr>
              </a:solidFill>
            </p:grpSpPr>
            <p:sp>
              <p:nvSpPr>
                <p:cNvPr id="250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23" name="Group 746"/>
              <p:cNvGrpSpPr/>
              <p:nvPr/>
            </p:nvGrpSpPr>
            <p:grpSpPr>
              <a:xfrm>
                <a:off x="10201505" y="5093639"/>
                <a:ext cx="348521" cy="470651"/>
                <a:chOff x="7011958" y="-48945"/>
                <a:chExt cx="557213" cy="752475"/>
              </a:xfrm>
              <a:solidFill>
                <a:schemeClr val="tx1">
                  <a:alpha val="7000"/>
                </a:schemeClr>
              </a:solidFill>
            </p:grpSpPr>
            <p:sp>
              <p:nvSpPr>
                <p:cNvPr id="250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24"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5"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6"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27"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28" name="Group 740"/>
              <p:cNvGrpSpPr/>
              <p:nvPr/>
            </p:nvGrpSpPr>
            <p:grpSpPr>
              <a:xfrm>
                <a:off x="11574318" y="5093639"/>
                <a:ext cx="348521" cy="470651"/>
                <a:chOff x="7011958" y="-48945"/>
                <a:chExt cx="557213" cy="752475"/>
              </a:xfrm>
              <a:solidFill>
                <a:schemeClr val="tx1">
                  <a:alpha val="12000"/>
                </a:schemeClr>
              </a:solidFill>
            </p:grpSpPr>
            <p:sp>
              <p:nvSpPr>
                <p:cNvPr id="250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29" name="Group 781"/>
              <p:cNvGrpSpPr/>
              <p:nvPr/>
            </p:nvGrpSpPr>
            <p:grpSpPr>
              <a:xfrm>
                <a:off x="6103830" y="4470631"/>
                <a:ext cx="612096" cy="486108"/>
                <a:chOff x="9258271" y="-45770"/>
                <a:chExt cx="925513" cy="735013"/>
              </a:xfrm>
              <a:solidFill>
                <a:schemeClr val="bg2">
                  <a:alpha val="38000"/>
                </a:schemeClr>
              </a:solidFill>
            </p:grpSpPr>
            <p:sp>
              <p:nvSpPr>
                <p:cNvPr id="249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0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30"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248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9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31"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2"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3"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34" name="Group 746"/>
              <p:cNvGrpSpPr/>
              <p:nvPr/>
            </p:nvGrpSpPr>
            <p:grpSpPr>
              <a:xfrm>
                <a:off x="8463850" y="4486088"/>
                <a:ext cx="348521" cy="470651"/>
                <a:chOff x="7011958" y="-48945"/>
                <a:chExt cx="557213" cy="752475"/>
              </a:xfrm>
              <a:solidFill>
                <a:schemeClr val="tx1">
                  <a:alpha val="7000"/>
                </a:schemeClr>
              </a:solidFill>
            </p:grpSpPr>
            <p:sp>
              <p:nvSpPr>
                <p:cNvPr id="24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35"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6"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37"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38"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247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8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39"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0"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1"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2"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43" name="Group 740"/>
              <p:cNvGrpSpPr/>
              <p:nvPr/>
            </p:nvGrpSpPr>
            <p:grpSpPr>
              <a:xfrm>
                <a:off x="10109728" y="4486088"/>
                <a:ext cx="348521" cy="470651"/>
                <a:chOff x="7011958" y="-48945"/>
                <a:chExt cx="557213" cy="752475"/>
              </a:xfrm>
              <a:solidFill>
                <a:schemeClr val="tx1">
                  <a:alpha val="12000"/>
                </a:schemeClr>
              </a:solidFill>
            </p:grpSpPr>
            <p:sp>
              <p:nvSpPr>
                <p:cNvPr id="247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7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44"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5"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6"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7"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8"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49"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0"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1"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2"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3"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4"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55" name="Group 746"/>
              <p:cNvGrpSpPr/>
              <p:nvPr/>
            </p:nvGrpSpPr>
            <p:grpSpPr>
              <a:xfrm>
                <a:off x="4493807" y="5093639"/>
                <a:ext cx="348521" cy="470651"/>
                <a:chOff x="7011958" y="-48945"/>
                <a:chExt cx="557213" cy="752475"/>
              </a:xfrm>
              <a:solidFill>
                <a:schemeClr val="tx1">
                  <a:alpha val="7000"/>
                </a:schemeClr>
              </a:solidFill>
            </p:grpSpPr>
            <p:sp>
              <p:nvSpPr>
                <p:cNvPr id="2468" name="Freeform 2467"/>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9" name="Freeform 2468"/>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56"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7"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58"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059"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0"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1"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2"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3"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4"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5"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6"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67"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68" name="Group 740"/>
              <p:cNvGrpSpPr/>
              <p:nvPr/>
            </p:nvGrpSpPr>
            <p:grpSpPr>
              <a:xfrm>
                <a:off x="5035590" y="4486088"/>
                <a:ext cx="348521" cy="470651"/>
                <a:chOff x="7011958" y="-48945"/>
                <a:chExt cx="557213" cy="752475"/>
              </a:xfrm>
              <a:solidFill>
                <a:schemeClr val="tx1">
                  <a:alpha val="12000"/>
                </a:schemeClr>
              </a:solidFill>
            </p:grpSpPr>
            <p:sp>
              <p:nvSpPr>
                <p:cNvPr id="246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69"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0"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1"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2"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3"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4"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5"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6"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7"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8"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79"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0"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1"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2"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3"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4"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5"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6"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7"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8"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89"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0"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091" name="Group 740"/>
              <p:cNvGrpSpPr/>
              <p:nvPr/>
            </p:nvGrpSpPr>
            <p:grpSpPr>
              <a:xfrm>
                <a:off x="2168525" y="3806074"/>
                <a:ext cx="348521" cy="470651"/>
                <a:chOff x="7011958" y="-48945"/>
                <a:chExt cx="557213" cy="752475"/>
              </a:xfrm>
              <a:solidFill>
                <a:schemeClr val="tx1">
                  <a:alpha val="12000"/>
                </a:schemeClr>
              </a:solidFill>
            </p:grpSpPr>
            <p:sp>
              <p:nvSpPr>
                <p:cNvPr id="246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092" name="Group 746"/>
              <p:cNvGrpSpPr/>
              <p:nvPr/>
            </p:nvGrpSpPr>
            <p:grpSpPr>
              <a:xfrm>
                <a:off x="4585172" y="3806074"/>
                <a:ext cx="348521" cy="470651"/>
                <a:chOff x="7011958" y="-48945"/>
                <a:chExt cx="557213" cy="752475"/>
              </a:xfrm>
              <a:solidFill>
                <a:schemeClr val="tx1">
                  <a:alpha val="7000"/>
                </a:schemeClr>
              </a:solidFill>
            </p:grpSpPr>
            <p:sp>
              <p:nvSpPr>
                <p:cNvPr id="246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093"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4"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5"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6"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7"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8"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099"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0"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1" name="Group 740"/>
              <p:cNvGrpSpPr/>
              <p:nvPr/>
            </p:nvGrpSpPr>
            <p:grpSpPr>
              <a:xfrm>
                <a:off x="5956029" y="3806074"/>
                <a:ext cx="348521" cy="470651"/>
                <a:chOff x="7011958" y="-48945"/>
                <a:chExt cx="557213" cy="752475"/>
              </a:xfrm>
              <a:solidFill>
                <a:schemeClr val="tx1">
                  <a:alpha val="12000"/>
                </a:schemeClr>
              </a:solidFill>
            </p:grpSpPr>
            <p:sp>
              <p:nvSpPr>
                <p:cNvPr id="246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6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02"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3"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4"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5"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6" name="Group 746"/>
              <p:cNvGrpSpPr/>
              <p:nvPr/>
            </p:nvGrpSpPr>
            <p:grpSpPr>
              <a:xfrm>
                <a:off x="10770305" y="3806074"/>
                <a:ext cx="348521" cy="470651"/>
                <a:chOff x="7011958" y="-48945"/>
                <a:chExt cx="557213" cy="752475"/>
              </a:xfrm>
              <a:solidFill>
                <a:schemeClr val="tx1">
                  <a:alpha val="7000"/>
                </a:schemeClr>
              </a:solidFill>
            </p:grpSpPr>
            <p:sp>
              <p:nvSpPr>
                <p:cNvPr id="245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07"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08"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09" name="Group 781"/>
              <p:cNvGrpSpPr/>
              <p:nvPr/>
            </p:nvGrpSpPr>
            <p:grpSpPr>
              <a:xfrm>
                <a:off x="520986" y="3124431"/>
                <a:ext cx="612096" cy="486108"/>
                <a:chOff x="9258271" y="-45770"/>
                <a:chExt cx="925513" cy="735013"/>
              </a:xfrm>
              <a:solidFill>
                <a:schemeClr val="bg2">
                  <a:alpha val="38000"/>
                </a:schemeClr>
              </a:solidFill>
            </p:grpSpPr>
            <p:sp>
              <p:nvSpPr>
                <p:cNvPr id="24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10"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2111"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243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4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12"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3"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4"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5"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6"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7"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8"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19"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0"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21" name="Group 740"/>
              <p:cNvGrpSpPr/>
              <p:nvPr/>
            </p:nvGrpSpPr>
            <p:grpSpPr>
              <a:xfrm>
                <a:off x="11335165" y="3139888"/>
                <a:ext cx="348521" cy="470651"/>
                <a:chOff x="7011958" y="-48945"/>
                <a:chExt cx="557213" cy="752475"/>
              </a:xfrm>
              <a:solidFill>
                <a:schemeClr val="tx1">
                  <a:alpha val="12000"/>
                </a:schemeClr>
              </a:solidFill>
            </p:grpSpPr>
            <p:sp>
              <p:nvSpPr>
                <p:cNvPr id="24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22"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3"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4"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5"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6"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7"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8"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29"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0"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1"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32" name="Group 746"/>
              <p:cNvGrpSpPr/>
              <p:nvPr/>
            </p:nvGrpSpPr>
            <p:grpSpPr>
              <a:xfrm>
                <a:off x="2877886" y="3139888"/>
                <a:ext cx="348521" cy="470651"/>
                <a:chOff x="7011958" y="-48945"/>
                <a:chExt cx="557213" cy="752475"/>
              </a:xfrm>
              <a:solidFill>
                <a:schemeClr val="tx1">
                  <a:alpha val="7000"/>
                </a:schemeClr>
              </a:solidFill>
            </p:grpSpPr>
            <p:sp>
              <p:nvSpPr>
                <p:cNvPr id="24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33"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4"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5"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36"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242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3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37"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8"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39"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0"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41" name="Group 740"/>
              <p:cNvGrpSpPr/>
              <p:nvPr/>
            </p:nvGrpSpPr>
            <p:grpSpPr>
              <a:xfrm>
                <a:off x="4520644" y="3139888"/>
                <a:ext cx="348521" cy="470651"/>
                <a:chOff x="7011958" y="-48945"/>
                <a:chExt cx="557213" cy="752475"/>
              </a:xfrm>
              <a:solidFill>
                <a:schemeClr val="tx1">
                  <a:alpha val="12000"/>
                </a:schemeClr>
              </a:solidFill>
            </p:grpSpPr>
            <p:sp>
              <p:nvSpPr>
                <p:cNvPr id="24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42"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3"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4"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5"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6"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7"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8"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49"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0"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1"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2"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3"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4"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5"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56" name="Group 740"/>
              <p:cNvGrpSpPr/>
              <p:nvPr/>
            </p:nvGrpSpPr>
            <p:grpSpPr>
              <a:xfrm>
                <a:off x="7807324" y="2515539"/>
                <a:ext cx="348521" cy="470651"/>
                <a:chOff x="7011958" y="-48945"/>
                <a:chExt cx="557213" cy="752475"/>
              </a:xfrm>
              <a:solidFill>
                <a:schemeClr val="tx1">
                  <a:alpha val="12000"/>
                </a:schemeClr>
              </a:solidFill>
            </p:grpSpPr>
            <p:sp>
              <p:nvSpPr>
                <p:cNvPr id="242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2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157" name="Group 746"/>
              <p:cNvGrpSpPr/>
              <p:nvPr/>
            </p:nvGrpSpPr>
            <p:grpSpPr>
              <a:xfrm>
                <a:off x="10226905" y="2515539"/>
                <a:ext cx="348521" cy="470651"/>
                <a:chOff x="7011958" y="-48945"/>
                <a:chExt cx="557213" cy="752475"/>
              </a:xfrm>
              <a:solidFill>
                <a:schemeClr val="tx1">
                  <a:alpha val="7000"/>
                </a:schemeClr>
              </a:solidFill>
            </p:grpSpPr>
            <p:sp>
              <p:nvSpPr>
                <p:cNvPr id="241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58"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59"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0"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1"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62" name="Group 740"/>
              <p:cNvGrpSpPr/>
              <p:nvPr/>
            </p:nvGrpSpPr>
            <p:grpSpPr>
              <a:xfrm>
                <a:off x="11599718" y="2515539"/>
                <a:ext cx="348521" cy="470651"/>
                <a:chOff x="7011958" y="-48945"/>
                <a:chExt cx="557213" cy="752475"/>
              </a:xfrm>
              <a:solidFill>
                <a:schemeClr val="tx1">
                  <a:alpha val="12000"/>
                </a:schemeClr>
              </a:solidFill>
            </p:grpSpPr>
            <p:sp>
              <p:nvSpPr>
                <p:cNvPr id="241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163" name="Group 781"/>
              <p:cNvGrpSpPr/>
              <p:nvPr/>
            </p:nvGrpSpPr>
            <p:grpSpPr>
              <a:xfrm>
                <a:off x="6129230" y="1892531"/>
                <a:ext cx="612096" cy="486108"/>
                <a:chOff x="9258271" y="-45770"/>
                <a:chExt cx="925513" cy="735013"/>
              </a:xfrm>
              <a:solidFill>
                <a:schemeClr val="bg2">
                  <a:alpha val="38000"/>
                </a:schemeClr>
              </a:solidFill>
            </p:grpSpPr>
            <p:sp>
              <p:nvSpPr>
                <p:cNvPr id="240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1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164"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239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0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65"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6"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67"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68" name="Group 746"/>
              <p:cNvGrpSpPr/>
              <p:nvPr/>
            </p:nvGrpSpPr>
            <p:grpSpPr>
              <a:xfrm>
                <a:off x="8489250" y="1907988"/>
                <a:ext cx="348521" cy="470651"/>
                <a:chOff x="7011958" y="-48945"/>
                <a:chExt cx="557213" cy="752475"/>
              </a:xfrm>
              <a:solidFill>
                <a:schemeClr val="tx1">
                  <a:alpha val="7000"/>
                </a:schemeClr>
              </a:solidFill>
            </p:grpSpPr>
            <p:sp>
              <p:nvSpPr>
                <p:cNvPr id="239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69"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0"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1"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72"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238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9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73"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4"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5"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6"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77" name="Group 740"/>
              <p:cNvGrpSpPr/>
              <p:nvPr/>
            </p:nvGrpSpPr>
            <p:grpSpPr>
              <a:xfrm>
                <a:off x="10135128" y="1907988"/>
                <a:ext cx="348521" cy="470651"/>
                <a:chOff x="7011958" y="-48945"/>
                <a:chExt cx="557213" cy="752475"/>
              </a:xfrm>
              <a:solidFill>
                <a:schemeClr val="tx1">
                  <a:alpha val="12000"/>
                </a:schemeClr>
              </a:solidFill>
            </p:grpSpPr>
            <p:sp>
              <p:nvSpPr>
                <p:cNvPr id="23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78"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79"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0"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1"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2"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3"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4"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5"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6"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7"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88"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189" name="Group 746"/>
              <p:cNvGrpSpPr/>
              <p:nvPr/>
            </p:nvGrpSpPr>
            <p:grpSpPr>
              <a:xfrm>
                <a:off x="4519207" y="2515539"/>
                <a:ext cx="348521" cy="470651"/>
                <a:chOff x="7011958" y="-48945"/>
                <a:chExt cx="557213" cy="752475"/>
              </a:xfrm>
              <a:solidFill>
                <a:schemeClr val="tx1">
                  <a:alpha val="7000"/>
                </a:schemeClr>
              </a:solidFill>
            </p:grpSpPr>
            <p:sp>
              <p:nvSpPr>
                <p:cNvPr id="238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8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190"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1"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2"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193"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4"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5"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6"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7"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8"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199"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0"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1"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02" name="Group 740"/>
              <p:cNvGrpSpPr/>
              <p:nvPr/>
            </p:nvGrpSpPr>
            <p:grpSpPr>
              <a:xfrm>
                <a:off x="5060990" y="1907988"/>
                <a:ext cx="348521" cy="470651"/>
                <a:chOff x="7011958" y="-48945"/>
                <a:chExt cx="557213" cy="752475"/>
              </a:xfrm>
              <a:solidFill>
                <a:schemeClr val="tx1">
                  <a:alpha val="12000"/>
                </a:schemeClr>
              </a:solidFill>
            </p:grpSpPr>
            <p:sp>
              <p:nvSpPr>
                <p:cNvPr id="237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03"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4"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5"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6"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7"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8"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09"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0"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1"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2"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3"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4"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5"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6"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7"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8"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19"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0"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1"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2"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3"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4"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25" name="Group 740"/>
              <p:cNvGrpSpPr/>
              <p:nvPr/>
            </p:nvGrpSpPr>
            <p:grpSpPr>
              <a:xfrm>
                <a:off x="7820024" y="1334439"/>
                <a:ext cx="348521" cy="470651"/>
                <a:chOff x="7011958" y="-48945"/>
                <a:chExt cx="557213" cy="752475"/>
              </a:xfrm>
              <a:solidFill>
                <a:schemeClr val="tx1">
                  <a:alpha val="12000"/>
                </a:schemeClr>
              </a:solidFill>
            </p:grpSpPr>
            <p:sp>
              <p:nvSpPr>
                <p:cNvPr id="237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26" name="Group 746"/>
              <p:cNvGrpSpPr/>
              <p:nvPr/>
            </p:nvGrpSpPr>
            <p:grpSpPr>
              <a:xfrm>
                <a:off x="10239605" y="1334439"/>
                <a:ext cx="348521" cy="470651"/>
                <a:chOff x="7011958" y="-48945"/>
                <a:chExt cx="557213" cy="752475"/>
              </a:xfrm>
              <a:solidFill>
                <a:schemeClr val="tx1">
                  <a:alpha val="7000"/>
                </a:schemeClr>
              </a:solidFill>
            </p:grpSpPr>
            <p:sp>
              <p:nvSpPr>
                <p:cNvPr id="237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27"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8"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29"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0"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31" name="Group 740"/>
              <p:cNvGrpSpPr/>
              <p:nvPr/>
            </p:nvGrpSpPr>
            <p:grpSpPr>
              <a:xfrm>
                <a:off x="11612418" y="1334439"/>
                <a:ext cx="348521" cy="470651"/>
                <a:chOff x="7011958" y="-48945"/>
                <a:chExt cx="557213" cy="752475"/>
              </a:xfrm>
              <a:solidFill>
                <a:schemeClr val="tx1">
                  <a:alpha val="12000"/>
                </a:schemeClr>
              </a:solidFill>
            </p:grpSpPr>
            <p:sp>
              <p:nvSpPr>
                <p:cNvPr id="237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32" name="Group 781"/>
              <p:cNvGrpSpPr/>
              <p:nvPr/>
            </p:nvGrpSpPr>
            <p:grpSpPr>
              <a:xfrm>
                <a:off x="6141930" y="711431"/>
                <a:ext cx="612096" cy="486108"/>
                <a:chOff x="9258271" y="-45770"/>
                <a:chExt cx="925513" cy="735013"/>
              </a:xfrm>
              <a:solidFill>
                <a:schemeClr val="bg2">
                  <a:alpha val="38000"/>
                </a:schemeClr>
              </a:solidFill>
            </p:grpSpPr>
            <p:sp>
              <p:nvSpPr>
                <p:cNvPr id="236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7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33"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235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6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34"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5"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6"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37" name="Group 746"/>
              <p:cNvGrpSpPr/>
              <p:nvPr/>
            </p:nvGrpSpPr>
            <p:grpSpPr>
              <a:xfrm>
                <a:off x="8501950" y="726888"/>
                <a:ext cx="348521" cy="470651"/>
                <a:chOff x="7011958" y="-48945"/>
                <a:chExt cx="557213" cy="752475"/>
              </a:xfrm>
              <a:solidFill>
                <a:schemeClr val="tx1">
                  <a:alpha val="7000"/>
                </a:schemeClr>
              </a:solidFill>
            </p:grpSpPr>
            <p:sp>
              <p:nvSpPr>
                <p:cNvPr id="235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5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38"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39"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0"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41"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234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4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42"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3"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4"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5"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46" name="Group 740"/>
              <p:cNvGrpSpPr/>
              <p:nvPr/>
            </p:nvGrpSpPr>
            <p:grpSpPr>
              <a:xfrm>
                <a:off x="10147828" y="726888"/>
                <a:ext cx="348521" cy="470651"/>
                <a:chOff x="7011958" y="-48945"/>
                <a:chExt cx="557213" cy="752475"/>
              </a:xfrm>
              <a:solidFill>
                <a:schemeClr val="tx1">
                  <a:alpha val="12000"/>
                </a:schemeClr>
              </a:solidFill>
            </p:grpSpPr>
            <p:sp>
              <p:nvSpPr>
                <p:cNvPr id="233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47"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8"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49"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0"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1"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2"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3"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4"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5"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6"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57"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58" name="Group 746"/>
              <p:cNvGrpSpPr/>
              <p:nvPr/>
            </p:nvGrpSpPr>
            <p:grpSpPr>
              <a:xfrm>
                <a:off x="4531907" y="1334439"/>
                <a:ext cx="348521" cy="470651"/>
                <a:chOff x="7011958" y="-48945"/>
                <a:chExt cx="557213" cy="752475"/>
              </a:xfrm>
              <a:solidFill>
                <a:schemeClr val="tx1">
                  <a:alpha val="7000"/>
                </a:schemeClr>
              </a:solidFill>
            </p:grpSpPr>
            <p:sp>
              <p:nvSpPr>
                <p:cNvPr id="23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59"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0"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1"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2262"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3"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4"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5"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6"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7"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8"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69"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0"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71" name="Group 740"/>
              <p:cNvGrpSpPr/>
              <p:nvPr/>
            </p:nvGrpSpPr>
            <p:grpSpPr>
              <a:xfrm>
                <a:off x="5073690" y="726888"/>
                <a:ext cx="348521" cy="470651"/>
                <a:chOff x="7011958" y="-48945"/>
                <a:chExt cx="557213" cy="752475"/>
              </a:xfrm>
              <a:solidFill>
                <a:schemeClr val="tx1">
                  <a:alpha val="12000"/>
                </a:schemeClr>
              </a:solidFill>
            </p:grpSpPr>
            <p:sp>
              <p:nvSpPr>
                <p:cNvPr id="23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72"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3"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4"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5"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6"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7"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8"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79"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0"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1"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2"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3"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4"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5"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6"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7"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8"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89"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0"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1"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292" name="Group 740"/>
              <p:cNvGrpSpPr/>
              <p:nvPr/>
            </p:nvGrpSpPr>
            <p:grpSpPr>
              <a:xfrm>
                <a:off x="2206625" y="46874"/>
                <a:ext cx="348521" cy="470651"/>
                <a:chOff x="7011958" y="-48945"/>
                <a:chExt cx="557213" cy="752475"/>
              </a:xfrm>
              <a:solidFill>
                <a:schemeClr val="tx1">
                  <a:alpha val="12000"/>
                </a:schemeClr>
              </a:solidFill>
            </p:grpSpPr>
            <p:sp>
              <p:nvSpPr>
                <p:cNvPr id="233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2293" name="Group 746"/>
              <p:cNvGrpSpPr/>
              <p:nvPr/>
            </p:nvGrpSpPr>
            <p:grpSpPr>
              <a:xfrm>
                <a:off x="4623272" y="46874"/>
                <a:ext cx="348521" cy="470651"/>
                <a:chOff x="7011958" y="-48945"/>
                <a:chExt cx="557213" cy="752475"/>
              </a:xfrm>
              <a:solidFill>
                <a:schemeClr val="tx1">
                  <a:alpha val="7000"/>
                </a:schemeClr>
              </a:solidFill>
            </p:grpSpPr>
            <p:sp>
              <p:nvSpPr>
                <p:cNvPr id="233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3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294"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5"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6"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7"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8"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299"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0"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1"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302" name="Group 740"/>
              <p:cNvGrpSpPr/>
              <p:nvPr/>
            </p:nvGrpSpPr>
            <p:grpSpPr>
              <a:xfrm>
                <a:off x="5994129" y="46874"/>
                <a:ext cx="348521" cy="470651"/>
                <a:chOff x="7011958" y="-48945"/>
                <a:chExt cx="557213" cy="752475"/>
              </a:xfrm>
              <a:solidFill>
                <a:schemeClr val="tx1">
                  <a:alpha val="12000"/>
                </a:schemeClr>
              </a:solidFill>
            </p:grpSpPr>
            <p:sp>
              <p:nvSpPr>
                <p:cNvPr id="232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03"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4"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5"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6"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2307" name="Group 746"/>
              <p:cNvGrpSpPr/>
              <p:nvPr/>
            </p:nvGrpSpPr>
            <p:grpSpPr>
              <a:xfrm>
                <a:off x="10808405" y="46874"/>
                <a:ext cx="348521" cy="470651"/>
                <a:chOff x="7011958" y="-48945"/>
                <a:chExt cx="557213" cy="752475"/>
              </a:xfrm>
              <a:solidFill>
                <a:schemeClr val="tx1">
                  <a:alpha val="7000"/>
                </a:schemeClr>
              </a:solidFill>
            </p:grpSpPr>
            <p:sp>
              <p:nvSpPr>
                <p:cNvPr id="232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08"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09"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0"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2311"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231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1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1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1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2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2312"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3"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4"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2315"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nvGrpSpPr>
            <p:cNvPr id="1281" name="Group 1364"/>
            <p:cNvGrpSpPr>
              <a:grpSpLocks noChangeAspect="1"/>
            </p:cNvGrpSpPr>
            <p:nvPr/>
          </p:nvGrpSpPr>
          <p:grpSpPr>
            <a:xfrm>
              <a:off x="6225545" y="63500"/>
              <a:ext cx="6198188" cy="3428988"/>
              <a:chOff x="88900" y="16253"/>
              <a:chExt cx="12361342" cy="6838572"/>
            </a:xfrm>
          </p:grpSpPr>
          <p:sp>
            <p:nvSpPr>
              <p:cNvPr id="1282" name="Freeform 5"/>
              <p:cNvSpPr>
                <a:spLocks/>
              </p:cNvSpPr>
              <p:nvPr/>
            </p:nvSpPr>
            <p:spPr bwMode="auto">
              <a:xfrm>
                <a:off x="12010713"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3" name="Freeform 20"/>
              <p:cNvSpPr>
                <a:spLocks noEditPoints="1"/>
              </p:cNvSpPr>
              <p:nvPr/>
            </p:nvSpPr>
            <p:spPr bwMode="auto">
              <a:xfrm>
                <a:off x="8771670" y="532070"/>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4" name="Freeform 7"/>
              <p:cNvSpPr>
                <a:spLocks/>
              </p:cNvSpPr>
              <p:nvPr/>
            </p:nvSpPr>
            <p:spPr bwMode="auto">
              <a:xfrm>
                <a:off x="9062450" y="532070"/>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5" name="Freeform 8"/>
              <p:cNvSpPr>
                <a:spLocks/>
              </p:cNvSpPr>
              <p:nvPr/>
            </p:nvSpPr>
            <p:spPr bwMode="auto">
              <a:xfrm>
                <a:off x="9309524"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6" name="Freeform 13"/>
              <p:cNvSpPr>
                <a:spLocks/>
              </p:cNvSpPr>
              <p:nvPr/>
            </p:nvSpPr>
            <p:spPr bwMode="auto">
              <a:xfrm>
                <a:off x="9548793"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7" name="Freeform 16"/>
              <p:cNvSpPr>
                <a:spLocks noEditPoints="1"/>
              </p:cNvSpPr>
              <p:nvPr/>
            </p:nvSpPr>
            <p:spPr bwMode="auto">
              <a:xfrm>
                <a:off x="9741250" y="519066"/>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8" name="Freeform 23"/>
              <p:cNvSpPr>
                <a:spLocks/>
              </p:cNvSpPr>
              <p:nvPr/>
            </p:nvSpPr>
            <p:spPr bwMode="auto">
              <a:xfrm>
                <a:off x="10063747"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89" name="Freeform 29"/>
              <p:cNvSpPr>
                <a:spLocks/>
              </p:cNvSpPr>
              <p:nvPr/>
            </p:nvSpPr>
            <p:spPr bwMode="auto">
              <a:xfrm>
                <a:off x="10550089" y="532070"/>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0" name="Freeform 32"/>
              <p:cNvSpPr>
                <a:spLocks noEditPoints="1"/>
              </p:cNvSpPr>
              <p:nvPr/>
            </p:nvSpPr>
            <p:spPr bwMode="auto">
              <a:xfrm>
                <a:off x="10745147" y="519066"/>
                <a:ext cx="249673" cy="379712"/>
              </a:xfrm>
              <a:custGeom>
                <a:avLst/>
                <a:gdLst>
                  <a:gd name="T0" fmla="*/ 34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4 w 69"/>
                  <a:gd name="T15" fmla="*/ 104 h 104"/>
                  <a:gd name="T16" fmla="*/ 35 w 69"/>
                  <a:gd name="T17" fmla="*/ 13 h 104"/>
                  <a:gd name="T18" fmla="*/ 17 w 69"/>
                  <a:gd name="T19" fmla="*/ 53 h 104"/>
                  <a:gd name="T20" fmla="*/ 35 w 69"/>
                  <a:gd name="T21" fmla="*/ 91 h 104"/>
                  <a:gd name="T22" fmla="*/ 53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4"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4" y="100"/>
                      <a:pt x="45" y="104"/>
                      <a:pt x="34" y="104"/>
                    </a:cubicBezTo>
                    <a:close/>
                    <a:moveTo>
                      <a:pt x="35" y="13"/>
                    </a:moveTo>
                    <a:cubicBezTo>
                      <a:pt x="23" y="13"/>
                      <a:pt x="17" y="26"/>
                      <a:pt x="17" y="53"/>
                    </a:cubicBezTo>
                    <a:cubicBezTo>
                      <a:pt x="17" y="78"/>
                      <a:pt x="23" y="91"/>
                      <a:pt x="35" y="91"/>
                    </a:cubicBezTo>
                    <a:cubicBezTo>
                      <a:pt x="47" y="91"/>
                      <a:pt x="53" y="78"/>
                      <a:pt x="53" y="53"/>
                    </a:cubicBezTo>
                    <a:cubicBezTo>
                      <a:pt x="53"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1" name="Freeform 17"/>
              <p:cNvSpPr>
                <a:spLocks/>
              </p:cNvSpPr>
              <p:nvPr/>
            </p:nvSpPr>
            <p:spPr bwMode="auto">
              <a:xfrm>
                <a:off x="11044527" y="532070"/>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2" name="Freeform 18"/>
              <p:cNvSpPr>
                <a:spLocks noEditPoints="1"/>
              </p:cNvSpPr>
              <p:nvPr/>
            </p:nvSpPr>
            <p:spPr bwMode="auto">
              <a:xfrm>
                <a:off x="11231782" y="519066"/>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3" name="Freeform 19"/>
              <p:cNvSpPr>
                <a:spLocks/>
              </p:cNvSpPr>
              <p:nvPr/>
            </p:nvSpPr>
            <p:spPr bwMode="auto">
              <a:xfrm>
                <a:off x="11530871" y="532070"/>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4" name="Freeform 20"/>
              <p:cNvSpPr>
                <a:spLocks noEditPoints="1"/>
              </p:cNvSpPr>
              <p:nvPr/>
            </p:nvSpPr>
            <p:spPr bwMode="auto">
              <a:xfrm>
                <a:off x="11720727"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5" name="Freeform 5"/>
              <p:cNvSpPr>
                <a:spLocks/>
              </p:cNvSpPr>
              <p:nvPr/>
            </p:nvSpPr>
            <p:spPr bwMode="auto">
              <a:xfrm>
                <a:off x="12010713" y="29257"/>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6" name="Freeform 9"/>
              <p:cNvSpPr>
                <a:spLocks noEditPoints="1"/>
              </p:cNvSpPr>
              <p:nvPr/>
            </p:nvSpPr>
            <p:spPr bwMode="auto">
              <a:xfrm>
                <a:off x="12197968" y="2405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7 w 69"/>
                  <a:gd name="T19" fmla="*/ 54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7" y="27"/>
                      <a:pt x="17" y="54"/>
                    </a:cubicBezTo>
                    <a:cubicBezTo>
                      <a:pt x="17" y="79"/>
                      <a:pt x="23" y="91"/>
                      <a:pt x="35" y="91"/>
                    </a:cubicBezTo>
                    <a:cubicBezTo>
                      <a:pt x="46" y="91"/>
                      <a:pt x="52" y="79"/>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7" name="Freeform 20"/>
              <p:cNvSpPr>
                <a:spLocks noEditPoints="1"/>
              </p:cNvSpPr>
              <p:nvPr/>
            </p:nvSpPr>
            <p:spPr bwMode="auto">
              <a:xfrm>
                <a:off x="8771670" y="29257"/>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8" name="Freeform 7"/>
              <p:cNvSpPr>
                <a:spLocks/>
              </p:cNvSpPr>
              <p:nvPr/>
            </p:nvSpPr>
            <p:spPr bwMode="auto">
              <a:xfrm>
                <a:off x="9062450" y="29257"/>
                <a:ext cx="132640"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299" name="Freeform 8"/>
              <p:cNvSpPr>
                <a:spLocks/>
              </p:cNvSpPr>
              <p:nvPr/>
            </p:nvSpPr>
            <p:spPr bwMode="auto">
              <a:xfrm>
                <a:off x="9309524"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0" name="Freeform 13"/>
              <p:cNvSpPr>
                <a:spLocks/>
              </p:cNvSpPr>
              <p:nvPr/>
            </p:nvSpPr>
            <p:spPr bwMode="auto">
              <a:xfrm>
                <a:off x="9548793"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1" name="Freeform 16"/>
              <p:cNvSpPr>
                <a:spLocks noEditPoints="1"/>
              </p:cNvSpPr>
              <p:nvPr/>
            </p:nvSpPr>
            <p:spPr bwMode="auto">
              <a:xfrm>
                <a:off x="9741250" y="16253"/>
                <a:ext cx="252274" cy="379712"/>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2" name="Freeform 23"/>
              <p:cNvSpPr>
                <a:spLocks/>
              </p:cNvSpPr>
              <p:nvPr/>
            </p:nvSpPr>
            <p:spPr bwMode="auto">
              <a:xfrm>
                <a:off x="10063747"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3" name="Freeform 24"/>
              <p:cNvSpPr>
                <a:spLocks/>
              </p:cNvSpPr>
              <p:nvPr/>
            </p:nvSpPr>
            <p:spPr bwMode="auto">
              <a:xfrm>
                <a:off x="10310819"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4" name="Freeform 29"/>
              <p:cNvSpPr>
                <a:spLocks/>
              </p:cNvSpPr>
              <p:nvPr/>
            </p:nvSpPr>
            <p:spPr bwMode="auto">
              <a:xfrm>
                <a:off x="1055008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5" name="Freeform 17"/>
              <p:cNvSpPr>
                <a:spLocks/>
              </p:cNvSpPr>
              <p:nvPr/>
            </p:nvSpPr>
            <p:spPr bwMode="auto">
              <a:xfrm>
                <a:off x="11044527" y="29257"/>
                <a:ext cx="130038" cy="366708"/>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6" name="Freeform 18"/>
              <p:cNvSpPr>
                <a:spLocks noEditPoints="1"/>
              </p:cNvSpPr>
              <p:nvPr/>
            </p:nvSpPr>
            <p:spPr bwMode="auto">
              <a:xfrm>
                <a:off x="11231782" y="16253"/>
                <a:ext cx="252274" cy="379712"/>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7" name="Freeform 19"/>
              <p:cNvSpPr>
                <a:spLocks/>
              </p:cNvSpPr>
              <p:nvPr/>
            </p:nvSpPr>
            <p:spPr bwMode="auto">
              <a:xfrm>
                <a:off x="11530871" y="29257"/>
                <a:ext cx="135241" cy="36670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8" name="Freeform 20"/>
              <p:cNvSpPr>
                <a:spLocks noEditPoints="1"/>
              </p:cNvSpPr>
              <p:nvPr/>
            </p:nvSpPr>
            <p:spPr bwMode="auto">
              <a:xfrm>
                <a:off x="11720727" y="16253"/>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09" name="Freeform 20"/>
              <p:cNvSpPr>
                <a:spLocks noEditPoints="1"/>
              </p:cNvSpPr>
              <p:nvPr/>
            </p:nvSpPr>
            <p:spPr bwMode="auto">
              <a:xfrm>
                <a:off x="10265382" y="519066"/>
                <a:ext cx="252274" cy="379712"/>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0" name="Freeform 5"/>
              <p:cNvSpPr>
                <a:spLocks/>
              </p:cNvSpPr>
              <p:nvPr/>
            </p:nvSpPr>
            <p:spPr bwMode="auto">
              <a:xfrm>
                <a:off x="12256837" y="532070"/>
                <a:ext cx="132640" cy="366707"/>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1" name="Freeform 29"/>
              <p:cNvSpPr>
                <a:spLocks/>
              </p:cNvSpPr>
              <p:nvPr/>
            </p:nvSpPr>
            <p:spPr bwMode="auto">
              <a:xfrm>
                <a:off x="10797309" y="29257"/>
                <a:ext cx="135241" cy="366708"/>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no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2" name="Freeform 18"/>
              <p:cNvSpPr>
                <a:spLocks noEditPoints="1"/>
              </p:cNvSpPr>
              <p:nvPr/>
            </p:nvSpPr>
            <p:spPr bwMode="auto">
              <a:xfrm>
                <a:off x="5000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3" name="Freeform 19"/>
              <p:cNvSpPr>
                <a:spLocks/>
              </p:cNvSpPr>
              <p:nvPr/>
            </p:nvSpPr>
            <p:spPr bwMode="auto">
              <a:xfrm>
                <a:off x="94934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4" name="Freeform 7"/>
              <p:cNvSpPr>
                <a:spLocks/>
              </p:cNvSpPr>
              <p:nvPr/>
            </p:nvSpPr>
            <p:spPr bwMode="auto">
              <a:xfrm>
                <a:off x="125025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5" name="Freeform 8"/>
              <p:cNvSpPr>
                <a:spLocks/>
              </p:cNvSpPr>
              <p:nvPr/>
            </p:nvSpPr>
            <p:spPr bwMode="auto">
              <a:xfrm>
                <a:off x="154787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6" name="Freeform 13"/>
              <p:cNvSpPr>
                <a:spLocks/>
              </p:cNvSpPr>
              <p:nvPr/>
            </p:nvSpPr>
            <p:spPr bwMode="auto">
              <a:xfrm>
                <a:off x="184219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7" name="Freeform 23"/>
              <p:cNvSpPr>
                <a:spLocks/>
              </p:cNvSpPr>
              <p:nvPr/>
            </p:nvSpPr>
            <p:spPr bwMode="auto">
              <a:xfrm>
                <a:off x="2621113"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8" name="Freeform 24"/>
              <p:cNvSpPr>
                <a:spLocks/>
              </p:cNvSpPr>
              <p:nvPr/>
            </p:nvSpPr>
            <p:spPr bwMode="auto">
              <a:xfrm>
                <a:off x="2922029"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19" name="Freeform 29"/>
              <p:cNvSpPr>
                <a:spLocks/>
              </p:cNvSpPr>
              <p:nvPr/>
            </p:nvSpPr>
            <p:spPr bwMode="auto">
              <a:xfrm>
                <a:off x="3222945"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0" name="Freeform 17"/>
              <p:cNvSpPr>
                <a:spLocks/>
              </p:cNvSpPr>
              <p:nvPr/>
            </p:nvSpPr>
            <p:spPr bwMode="auto">
              <a:xfrm>
                <a:off x="3523861"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21" name="Group 740"/>
              <p:cNvGrpSpPr/>
              <p:nvPr/>
            </p:nvGrpSpPr>
            <p:grpSpPr>
              <a:xfrm>
                <a:off x="2143125" y="6384174"/>
                <a:ext cx="348521" cy="470651"/>
                <a:chOff x="7011958" y="-48945"/>
                <a:chExt cx="557213" cy="752475"/>
              </a:xfrm>
              <a:solidFill>
                <a:schemeClr val="tx1">
                  <a:alpha val="12000"/>
                </a:schemeClr>
              </a:solidFill>
            </p:grpSpPr>
            <p:sp>
              <p:nvSpPr>
                <p:cNvPr id="191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22" name="Group 746"/>
              <p:cNvGrpSpPr/>
              <p:nvPr/>
            </p:nvGrpSpPr>
            <p:grpSpPr>
              <a:xfrm>
                <a:off x="4559772" y="6384174"/>
                <a:ext cx="348521" cy="470651"/>
                <a:chOff x="7011958" y="-48945"/>
                <a:chExt cx="557213" cy="752475"/>
              </a:xfrm>
              <a:solidFill>
                <a:schemeClr val="tx1">
                  <a:alpha val="7000"/>
                </a:schemeClr>
              </a:solidFill>
            </p:grpSpPr>
            <p:sp>
              <p:nvSpPr>
                <p:cNvPr id="191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23" name="Freeform 19"/>
              <p:cNvSpPr>
                <a:spLocks/>
              </p:cNvSpPr>
              <p:nvPr/>
            </p:nvSpPr>
            <p:spPr bwMode="auto">
              <a:xfrm>
                <a:off x="5037760"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4" name="Freeform 7"/>
              <p:cNvSpPr>
                <a:spLocks/>
              </p:cNvSpPr>
              <p:nvPr/>
            </p:nvSpPr>
            <p:spPr bwMode="auto">
              <a:xfrm>
                <a:off x="5338676" y="63899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5" name="Freeform 8"/>
              <p:cNvSpPr>
                <a:spLocks/>
              </p:cNvSpPr>
              <p:nvPr/>
            </p:nvSpPr>
            <p:spPr bwMode="auto">
              <a:xfrm>
                <a:off x="5636295"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6" name="Freeform 23"/>
              <p:cNvSpPr>
                <a:spLocks/>
              </p:cNvSpPr>
              <p:nvPr/>
            </p:nvSpPr>
            <p:spPr bwMode="auto">
              <a:xfrm>
                <a:off x="6408617"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7" name="Freeform 24"/>
              <p:cNvSpPr>
                <a:spLocks/>
              </p:cNvSpPr>
              <p:nvPr/>
            </p:nvSpPr>
            <p:spPr bwMode="auto">
              <a:xfrm>
                <a:off x="6709533"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8" name="Freeform 17"/>
              <p:cNvSpPr>
                <a:spLocks/>
              </p:cNvSpPr>
              <p:nvPr/>
            </p:nvSpPr>
            <p:spPr bwMode="auto">
              <a:xfrm>
                <a:off x="7010449"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29" name="Freeform 18"/>
              <p:cNvSpPr>
                <a:spLocks noEditPoints="1"/>
              </p:cNvSpPr>
              <p:nvPr/>
            </p:nvSpPr>
            <p:spPr bwMode="auto">
              <a:xfrm>
                <a:off x="7304770"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0" name="Freeform 20"/>
              <p:cNvSpPr>
                <a:spLocks noEditPoints="1"/>
              </p:cNvSpPr>
              <p:nvPr/>
            </p:nvSpPr>
            <p:spPr bwMode="auto">
              <a:xfrm>
                <a:off x="775404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31" name="Group 740"/>
              <p:cNvGrpSpPr/>
              <p:nvPr/>
            </p:nvGrpSpPr>
            <p:grpSpPr>
              <a:xfrm>
                <a:off x="5930629" y="6384174"/>
                <a:ext cx="348521" cy="470651"/>
                <a:chOff x="7011958" y="-48945"/>
                <a:chExt cx="557213" cy="752475"/>
              </a:xfrm>
              <a:solidFill>
                <a:schemeClr val="tx1">
                  <a:alpha val="12000"/>
                </a:schemeClr>
              </a:solidFill>
            </p:grpSpPr>
            <p:sp>
              <p:nvSpPr>
                <p:cNvPr id="191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32" name="Freeform 16"/>
              <p:cNvSpPr>
                <a:spLocks noEditPoints="1"/>
              </p:cNvSpPr>
              <p:nvPr/>
            </p:nvSpPr>
            <p:spPr bwMode="auto">
              <a:xfrm>
                <a:off x="9099463"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3" name="Freeform 16"/>
              <p:cNvSpPr>
                <a:spLocks noEditPoints="1"/>
              </p:cNvSpPr>
              <p:nvPr/>
            </p:nvSpPr>
            <p:spPr bwMode="auto">
              <a:xfrm>
                <a:off x="9846352" y="63734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4" name="Freeform 5"/>
              <p:cNvSpPr>
                <a:spLocks/>
              </p:cNvSpPr>
              <p:nvPr/>
            </p:nvSpPr>
            <p:spPr bwMode="auto">
              <a:xfrm>
                <a:off x="9548733" y="63899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5" name="Freeform 20"/>
              <p:cNvSpPr>
                <a:spLocks noEditPoints="1"/>
              </p:cNvSpPr>
              <p:nvPr/>
            </p:nvSpPr>
            <p:spPr bwMode="auto">
              <a:xfrm>
                <a:off x="10295622"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36" name="Group 746"/>
              <p:cNvGrpSpPr/>
              <p:nvPr/>
            </p:nvGrpSpPr>
            <p:grpSpPr>
              <a:xfrm>
                <a:off x="10744905" y="6384174"/>
                <a:ext cx="348521" cy="470651"/>
                <a:chOff x="7011958" y="-48945"/>
                <a:chExt cx="557213" cy="752475"/>
              </a:xfrm>
              <a:solidFill>
                <a:schemeClr val="tx1">
                  <a:alpha val="7000"/>
                </a:schemeClr>
              </a:solidFill>
            </p:grpSpPr>
            <p:sp>
              <p:nvSpPr>
                <p:cNvPr id="191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1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37" name="Freeform 18"/>
              <p:cNvSpPr>
                <a:spLocks noEditPoints="1"/>
              </p:cNvSpPr>
              <p:nvPr/>
            </p:nvSpPr>
            <p:spPr bwMode="auto">
              <a:xfrm>
                <a:off x="11701249" y="63734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38" name="Freeform 19"/>
              <p:cNvSpPr>
                <a:spLocks/>
              </p:cNvSpPr>
              <p:nvPr/>
            </p:nvSpPr>
            <p:spPr bwMode="auto">
              <a:xfrm>
                <a:off x="121505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39" name="Group 781"/>
              <p:cNvGrpSpPr/>
              <p:nvPr/>
            </p:nvGrpSpPr>
            <p:grpSpPr>
              <a:xfrm>
                <a:off x="520986" y="5766031"/>
                <a:ext cx="612096" cy="486108"/>
                <a:chOff x="9258271" y="-45770"/>
                <a:chExt cx="925513" cy="735013"/>
              </a:xfrm>
              <a:solidFill>
                <a:schemeClr val="bg2">
                  <a:alpha val="38000"/>
                </a:schemeClr>
              </a:solidFill>
            </p:grpSpPr>
            <p:sp>
              <p:nvSpPr>
                <p:cNvPr id="190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0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40" name="Freeform 21"/>
              <p:cNvSpPr>
                <a:spLocks noEditPoints="1"/>
              </p:cNvSpPr>
              <p:nvPr/>
            </p:nvSpPr>
            <p:spPr bwMode="auto">
              <a:xfrm>
                <a:off x="11222893" y="63967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341" name="Group 781"/>
              <p:cNvGrpSpPr/>
              <p:nvPr/>
            </p:nvGrpSpPr>
            <p:grpSpPr>
              <a:xfrm>
                <a:off x="3818182" y="6368717"/>
                <a:ext cx="612096" cy="486108"/>
                <a:chOff x="9258271" y="-45770"/>
                <a:chExt cx="925513" cy="735013"/>
              </a:xfrm>
              <a:solidFill>
                <a:schemeClr val="accent4">
                  <a:lumMod val="20000"/>
                  <a:lumOff val="80000"/>
                  <a:alpha val="38000"/>
                </a:schemeClr>
              </a:solidFill>
            </p:grpSpPr>
            <p:sp>
              <p:nvSpPr>
                <p:cNvPr id="189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9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42" name="Freeform 23"/>
              <p:cNvSpPr>
                <a:spLocks/>
              </p:cNvSpPr>
              <p:nvPr/>
            </p:nvSpPr>
            <p:spPr bwMode="auto">
              <a:xfrm>
                <a:off x="8203310" y="63899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3" name="Freeform 24"/>
              <p:cNvSpPr>
                <a:spLocks/>
              </p:cNvSpPr>
              <p:nvPr/>
            </p:nvSpPr>
            <p:spPr bwMode="auto">
              <a:xfrm>
                <a:off x="8504226" y="63899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4" name="Freeform 17"/>
              <p:cNvSpPr>
                <a:spLocks/>
              </p:cNvSpPr>
              <p:nvPr/>
            </p:nvSpPr>
            <p:spPr bwMode="auto">
              <a:xfrm>
                <a:off x="8805142" y="63899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5" name="Freeform 19"/>
              <p:cNvSpPr>
                <a:spLocks/>
              </p:cNvSpPr>
              <p:nvPr/>
            </p:nvSpPr>
            <p:spPr bwMode="auto">
              <a:xfrm>
                <a:off x="1013391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6" name="Freeform 7"/>
              <p:cNvSpPr>
                <a:spLocks/>
              </p:cNvSpPr>
              <p:nvPr/>
            </p:nvSpPr>
            <p:spPr bwMode="auto">
              <a:xfrm>
                <a:off x="10430348"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7" name="Freeform 8"/>
              <p:cNvSpPr>
                <a:spLocks/>
              </p:cNvSpPr>
              <p:nvPr/>
            </p:nvSpPr>
            <p:spPr bwMode="auto">
              <a:xfrm>
                <a:off x="1072348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8" name="Freeform 13"/>
              <p:cNvSpPr>
                <a:spLocks/>
              </p:cNvSpPr>
              <p:nvPr/>
            </p:nvSpPr>
            <p:spPr bwMode="auto">
              <a:xfrm>
                <a:off x="1101332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49" name="Freeform 23"/>
              <p:cNvSpPr>
                <a:spLocks/>
              </p:cNvSpPr>
              <p:nvPr/>
            </p:nvSpPr>
            <p:spPr bwMode="auto">
              <a:xfrm>
                <a:off x="11783269"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0" name="Freeform 24"/>
              <p:cNvSpPr>
                <a:spLocks/>
              </p:cNvSpPr>
              <p:nvPr/>
            </p:nvSpPr>
            <p:spPr bwMode="auto">
              <a:xfrm>
                <a:off x="1207970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51" name="Group 740"/>
              <p:cNvGrpSpPr/>
              <p:nvPr/>
            </p:nvGrpSpPr>
            <p:grpSpPr>
              <a:xfrm>
                <a:off x="11309765" y="5781488"/>
                <a:ext cx="348521" cy="470651"/>
                <a:chOff x="7011958" y="-48945"/>
                <a:chExt cx="557213" cy="752475"/>
              </a:xfrm>
              <a:solidFill>
                <a:schemeClr val="tx1">
                  <a:alpha val="12000"/>
                </a:schemeClr>
              </a:solidFill>
            </p:grpSpPr>
            <p:sp>
              <p:nvSpPr>
                <p:cNvPr id="188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52" name="Freeform 18"/>
              <p:cNvSpPr>
                <a:spLocks noEditPoints="1"/>
              </p:cNvSpPr>
              <p:nvPr/>
            </p:nvSpPr>
            <p:spPr bwMode="auto">
              <a:xfrm>
                <a:off x="7623722"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3" name="Freeform 20"/>
              <p:cNvSpPr>
                <a:spLocks noEditPoints="1"/>
              </p:cNvSpPr>
              <p:nvPr/>
            </p:nvSpPr>
            <p:spPr bwMode="auto">
              <a:xfrm>
                <a:off x="8068508"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4" name="Freeform 16"/>
              <p:cNvSpPr>
                <a:spLocks noEditPoints="1"/>
              </p:cNvSpPr>
              <p:nvPr/>
            </p:nvSpPr>
            <p:spPr bwMode="auto">
              <a:xfrm>
                <a:off x="9395995" y="57708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5" name="Freeform 5"/>
              <p:cNvSpPr>
                <a:spLocks/>
              </p:cNvSpPr>
              <p:nvPr/>
            </p:nvSpPr>
            <p:spPr bwMode="auto">
              <a:xfrm>
                <a:off x="9840781" y="57872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6" name="Freeform 23"/>
              <p:cNvSpPr>
                <a:spLocks/>
              </p:cNvSpPr>
              <p:nvPr/>
            </p:nvSpPr>
            <p:spPr bwMode="auto">
              <a:xfrm>
                <a:off x="8513294"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7" name="Freeform 24"/>
              <p:cNvSpPr>
                <a:spLocks/>
              </p:cNvSpPr>
              <p:nvPr/>
            </p:nvSpPr>
            <p:spPr bwMode="auto">
              <a:xfrm>
                <a:off x="8809726"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8" name="Freeform 17"/>
              <p:cNvSpPr>
                <a:spLocks/>
              </p:cNvSpPr>
              <p:nvPr/>
            </p:nvSpPr>
            <p:spPr bwMode="auto">
              <a:xfrm>
                <a:off x="9106158"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59" name="Freeform 24"/>
              <p:cNvSpPr>
                <a:spLocks/>
              </p:cNvSpPr>
              <p:nvPr/>
            </p:nvSpPr>
            <p:spPr bwMode="auto">
              <a:xfrm>
                <a:off x="1232679"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0" name="Freeform 29"/>
              <p:cNvSpPr>
                <a:spLocks/>
              </p:cNvSpPr>
              <p:nvPr/>
            </p:nvSpPr>
            <p:spPr bwMode="auto">
              <a:xfrm>
                <a:off x="152911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1" name="Freeform 17"/>
              <p:cNvSpPr>
                <a:spLocks/>
              </p:cNvSpPr>
              <p:nvPr/>
            </p:nvSpPr>
            <p:spPr bwMode="auto">
              <a:xfrm>
                <a:off x="1825543"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62" name="Group 746"/>
              <p:cNvGrpSpPr/>
              <p:nvPr/>
            </p:nvGrpSpPr>
            <p:grpSpPr>
              <a:xfrm>
                <a:off x="2852486" y="5781488"/>
                <a:ext cx="348521" cy="470651"/>
                <a:chOff x="7011958" y="-48945"/>
                <a:chExt cx="557213" cy="752475"/>
              </a:xfrm>
              <a:solidFill>
                <a:schemeClr val="tx1">
                  <a:alpha val="7000"/>
                </a:schemeClr>
              </a:solidFill>
            </p:grpSpPr>
            <p:sp>
              <p:nvSpPr>
                <p:cNvPr id="188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63" name="Freeform 19"/>
              <p:cNvSpPr>
                <a:spLocks/>
              </p:cNvSpPr>
              <p:nvPr/>
            </p:nvSpPr>
            <p:spPr bwMode="auto">
              <a:xfrm>
                <a:off x="332599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4" name="Freeform 7"/>
              <p:cNvSpPr>
                <a:spLocks/>
              </p:cNvSpPr>
              <p:nvPr/>
            </p:nvSpPr>
            <p:spPr bwMode="auto">
              <a:xfrm>
                <a:off x="3622422" y="57872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5" name="Freeform 8"/>
              <p:cNvSpPr>
                <a:spLocks/>
              </p:cNvSpPr>
              <p:nvPr/>
            </p:nvSpPr>
            <p:spPr bwMode="auto">
              <a:xfrm>
                <a:off x="3915557"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66" name="Group 781"/>
              <p:cNvGrpSpPr/>
              <p:nvPr/>
            </p:nvGrpSpPr>
            <p:grpSpPr>
              <a:xfrm>
                <a:off x="2115380" y="5766031"/>
                <a:ext cx="612096" cy="486108"/>
                <a:chOff x="9258271" y="-45770"/>
                <a:chExt cx="925513" cy="735013"/>
              </a:xfrm>
              <a:solidFill>
                <a:schemeClr val="accent4">
                  <a:lumMod val="20000"/>
                  <a:lumOff val="80000"/>
                  <a:alpha val="38000"/>
                </a:schemeClr>
              </a:solidFill>
            </p:grpSpPr>
            <p:sp>
              <p:nvSpPr>
                <p:cNvPr id="187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8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67" name="Freeform 8"/>
              <p:cNvSpPr>
                <a:spLocks/>
              </p:cNvSpPr>
              <p:nvPr/>
            </p:nvSpPr>
            <p:spPr bwMode="auto">
              <a:xfrm>
                <a:off x="4205394"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8" name="Freeform 23"/>
              <p:cNvSpPr>
                <a:spLocks/>
              </p:cNvSpPr>
              <p:nvPr/>
            </p:nvSpPr>
            <p:spPr bwMode="auto">
              <a:xfrm>
                <a:off x="4968748"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69" name="Freeform 24"/>
              <p:cNvSpPr>
                <a:spLocks/>
              </p:cNvSpPr>
              <p:nvPr/>
            </p:nvSpPr>
            <p:spPr bwMode="auto">
              <a:xfrm>
                <a:off x="5265180"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0" name="Freeform 17"/>
              <p:cNvSpPr>
                <a:spLocks/>
              </p:cNvSpPr>
              <p:nvPr/>
            </p:nvSpPr>
            <p:spPr bwMode="auto">
              <a:xfrm>
                <a:off x="5561612"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71" name="Group 740"/>
              <p:cNvGrpSpPr/>
              <p:nvPr/>
            </p:nvGrpSpPr>
            <p:grpSpPr>
              <a:xfrm>
                <a:off x="4495244" y="5781488"/>
                <a:ext cx="348521" cy="470651"/>
                <a:chOff x="7011958" y="-48945"/>
                <a:chExt cx="557213" cy="752475"/>
              </a:xfrm>
              <a:solidFill>
                <a:schemeClr val="tx1">
                  <a:alpha val="12000"/>
                </a:schemeClr>
              </a:solidFill>
            </p:grpSpPr>
            <p:sp>
              <p:nvSpPr>
                <p:cNvPr id="187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72" name="Freeform 18"/>
              <p:cNvSpPr>
                <a:spLocks noEditPoints="1"/>
              </p:cNvSpPr>
              <p:nvPr/>
            </p:nvSpPr>
            <p:spPr bwMode="auto">
              <a:xfrm>
                <a:off x="5851449" y="57708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3" name="Freeform 20"/>
              <p:cNvSpPr>
                <a:spLocks noEditPoints="1"/>
              </p:cNvSpPr>
              <p:nvPr/>
            </p:nvSpPr>
            <p:spPr bwMode="auto">
              <a:xfrm>
                <a:off x="6296235"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4" name="Freeform 23"/>
              <p:cNvSpPr>
                <a:spLocks/>
              </p:cNvSpPr>
              <p:nvPr/>
            </p:nvSpPr>
            <p:spPr bwMode="auto">
              <a:xfrm>
                <a:off x="6741021" y="57872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5" name="Freeform 24"/>
              <p:cNvSpPr>
                <a:spLocks/>
              </p:cNvSpPr>
              <p:nvPr/>
            </p:nvSpPr>
            <p:spPr bwMode="auto">
              <a:xfrm>
                <a:off x="7037453" y="57872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6" name="Freeform 17"/>
              <p:cNvSpPr>
                <a:spLocks/>
              </p:cNvSpPr>
              <p:nvPr/>
            </p:nvSpPr>
            <p:spPr bwMode="auto">
              <a:xfrm>
                <a:off x="7333885" y="57872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7" name="Freeform 18"/>
              <p:cNvSpPr>
                <a:spLocks noEditPoints="1"/>
              </p:cNvSpPr>
              <p:nvPr/>
            </p:nvSpPr>
            <p:spPr bwMode="auto">
              <a:xfrm>
                <a:off x="6136424"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8" name="Freeform 19"/>
              <p:cNvSpPr>
                <a:spLocks/>
              </p:cNvSpPr>
              <p:nvPr/>
            </p:nvSpPr>
            <p:spPr bwMode="auto">
              <a:xfrm>
                <a:off x="6586183"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79" name="Freeform 7"/>
              <p:cNvSpPr>
                <a:spLocks/>
              </p:cNvSpPr>
              <p:nvPr/>
            </p:nvSpPr>
            <p:spPr bwMode="auto">
              <a:xfrm>
                <a:off x="6887588"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0" name="Freeform 8"/>
              <p:cNvSpPr>
                <a:spLocks/>
              </p:cNvSpPr>
              <p:nvPr/>
            </p:nvSpPr>
            <p:spPr bwMode="auto">
              <a:xfrm>
                <a:off x="718569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1" name="Freeform 13"/>
              <p:cNvSpPr>
                <a:spLocks/>
              </p:cNvSpPr>
              <p:nvPr/>
            </p:nvSpPr>
            <p:spPr bwMode="auto">
              <a:xfrm>
                <a:off x="74805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2" name="Freeform 23"/>
              <p:cNvSpPr>
                <a:spLocks/>
              </p:cNvSpPr>
              <p:nvPr/>
            </p:nvSpPr>
            <p:spPr bwMode="auto">
              <a:xfrm>
                <a:off x="826040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3" name="Freeform 24"/>
              <p:cNvSpPr>
                <a:spLocks/>
              </p:cNvSpPr>
              <p:nvPr/>
            </p:nvSpPr>
            <p:spPr bwMode="auto">
              <a:xfrm>
                <a:off x="856180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4" name="Freeform 29"/>
              <p:cNvSpPr>
                <a:spLocks/>
              </p:cNvSpPr>
              <p:nvPr/>
            </p:nvSpPr>
            <p:spPr bwMode="auto">
              <a:xfrm>
                <a:off x="886321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5" name="Freeform 17"/>
              <p:cNvSpPr>
                <a:spLocks/>
              </p:cNvSpPr>
              <p:nvPr/>
            </p:nvSpPr>
            <p:spPr bwMode="auto">
              <a:xfrm>
                <a:off x="9164616"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86" name="Group 740"/>
              <p:cNvGrpSpPr/>
              <p:nvPr/>
            </p:nvGrpSpPr>
            <p:grpSpPr>
              <a:xfrm>
                <a:off x="7781924" y="5093639"/>
                <a:ext cx="348521" cy="470651"/>
                <a:chOff x="7011958" y="-48945"/>
                <a:chExt cx="557213" cy="752475"/>
              </a:xfrm>
              <a:solidFill>
                <a:schemeClr val="tx1">
                  <a:alpha val="12000"/>
                </a:schemeClr>
              </a:solidFill>
            </p:grpSpPr>
            <p:sp>
              <p:nvSpPr>
                <p:cNvPr id="187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87" name="Group 746"/>
              <p:cNvGrpSpPr/>
              <p:nvPr/>
            </p:nvGrpSpPr>
            <p:grpSpPr>
              <a:xfrm>
                <a:off x="10201505" y="5093639"/>
                <a:ext cx="348521" cy="470651"/>
                <a:chOff x="7011958" y="-48945"/>
                <a:chExt cx="557213" cy="752475"/>
              </a:xfrm>
              <a:solidFill>
                <a:schemeClr val="tx1">
                  <a:alpha val="7000"/>
                </a:schemeClr>
              </a:solidFill>
            </p:grpSpPr>
            <p:sp>
              <p:nvSpPr>
                <p:cNvPr id="187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7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88" name="Freeform 19"/>
              <p:cNvSpPr>
                <a:spLocks/>
              </p:cNvSpPr>
              <p:nvPr/>
            </p:nvSpPr>
            <p:spPr bwMode="auto">
              <a:xfrm>
                <a:off x="106799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89" name="Freeform 7"/>
              <p:cNvSpPr>
                <a:spLocks/>
              </p:cNvSpPr>
              <p:nvPr/>
            </p:nvSpPr>
            <p:spPr bwMode="auto">
              <a:xfrm>
                <a:off x="10981387" y="50994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0" name="Freeform 8"/>
              <p:cNvSpPr>
                <a:spLocks/>
              </p:cNvSpPr>
              <p:nvPr/>
            </p:nvSpPr>
            <p:spPr bwMode="auto">
              <a:xfrm>
                <a:off x="11279495"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1" name="Freeform 23"/>
              <p:cNvSpPr>
                <a:spLocks/>
              </p:cNvSpPr>
              <p:nvPr/>
            </p:nvSpPr>
            <p:spPr bwMode="auto">
              <a:xfrm>
                <a:off x="12052795"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92" name="Group 740"/>
              <p:cNvGrpSpPr/>
              <p:nvPr/>
            </p:nvGrpSpPr>
            <p:grpSpPr>
              <a:xfrm>
                <a:off x="11574318" y="5093639"/>
                <a:ext cx="348521" cy="470651"/>
                <a:chOff x="7011958" y="-48945"/>
                <a:chExt cx="557213" cy="752475"/>
              </a:xfrm>
              <a:solidFill>
                <a:schemeClr val="tx1">
                  <a:alpha val="12000"/>
                </a:schemeClr>
              </a:solidFill>
            </p:grpSpPr>
            <p:sp>
              <p:nvSpPr>
                <p:cNvPr id="186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93" name="Group 781"/>
              <p:cNvGrpSpPr/>
              <p:nvPr/>
            </p:nvGrpSpPr>
            <p:grpSpPr>
              <a:xfrm>
                <a:off x="6103830" y="4470631"/>
                <a:ext cx="612096" cy="486108"/>
                <a:chOff x="9258271" y="-45770"/>
                <a:chExt cx="925513" cy="735013"/>
              </a:xfrm>
              <a:solidFill>
                <a:schemeClr val="bg2">
                  <a:alpha val="38000"/>
                </a:schemeClr>
              </a:solidFill>
            </p:grpSpPr>
            <p:sp>
              <p:nvSpPr>
                <p:cNvPr id="185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6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394" name="Group 781"/>
              <p:cNvGrpSpPr/>
              <p:nvPr/>
            </p:nvGrpSpPr>
            <p:grpSpPr>
              <a:xfrm>
                <a:off x="9459426" y="5078182"/>
                <a:ext cx="612096" cy="486108"/>
                <a:chOff x="9258271" y="-45770"/>
                <a:chExt cx="925513" cy="735013"/>
              </a:xfrm>
              <a:solidFill>
                <a:schemeClr val="accent4">
                  <a:lumMod val="20000"/>
                  <a:lumOff val="80000"/>
                  <a:alpha val="38000"/>
                </a:schemeClr>
              </a:solidFill>
            </p:grpSpPr>
            <p:sp>
              <p:nvSpPr>
                <p:cNvPr id="18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95" name="Freeform 24"/>
              <p:cNvSpPr>
                <a:spLocks/>
              </p:cNvSpPr>
              <p:nvPr/>
            </p:nvSpPr>
            <p:spPr bwMode="auto">
              <a:xfrm>
                <a:off x="6841547"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6" name="Freeform 29"/>
              <p:cNvSpPr>
                <a:spLocks/>
              </p:cNvSpPr>
              <p:nvPr/>
            </p:nvSpPr>
            <p:spPr bwMode="auto">
              <a:xfrm>
                <a:off x="71386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397" name="Freeform 17"/>
              <p:cNvSpPr>
                <a:spLocks/>
              </p:cNvSpPr>
              <p:nvPr/>
            </p:nvSpPr>
            <p:spPr bwMode="auto">
              <a:xfrm>
                <a:off x="7435659"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398" name="Group 746"/>
              <p:cNvGrpSpPr/>
              <p:nvPr/>
            </p:nvGrpSpPr>
            <p:grpSpPr>
              <a:xfrm>
                <a:off x="8463850" y="4486088"/>
                <a:ext cx="348521" cy="470651"/>
                <a:chOff x="7011958" y="-48945"/>
                <a:chExt cx="557213" cy="752475"/>
              </a:xfrm>
              <a:solidFill>
                <a:schemeClr val="tx1">
                  <a:alpha val="7000"/>
                </a:schemeClr>
              </a:solidFill>
            </p:grpSpPr>
            <p:sp>
              <p:nvSpPr>
                <p:cNvPr id="18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399" name="Freeform 19"/>
              <p:cNvSpPr>
                <a:spLocks/>
              </p:cNvSpPr>
              <p:nvPr/>
            </p:nvSpPr>
            <p:spPr bwMode="auto">
              <a:xfrm>
                <a:off x="8937978"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0" name="Freeform 7"/>
              <p:cNvSpPr>
                <a:spLocks/>
              </p:cNvSpPr>
              <p:nvPr/>
            </p:nvSpPr>
            <p:spPr bwMode="auto">
              <a:xfrm>
                <a:off x="9235034"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1" name="Freeform 8"/>
              <p:cNvSpPr>
                <a:spLocks/>
              </p:cNvSpPr>
              <p:nvPr/>
            </p:nvSpPr>
            <p:spPr bwMode="auto">
              <a:xfrm>
                <a:off x="9528793"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02" name="Group 781"/>
              <p:cNvGrpSpPr/>
              <p:nvPr/>
            </p:nvGrpSpPr>
            <p:grpSpPr>
              <a:xfrm>
                <a:off x="7726120" y="4470631"/>
                <a:ext cx="612096" cy="486108"/>
                <a:chOff x="9258271" y="-45770"/>
                <a:chExt cx="925513" cy="735013"/>
              </a:xfrm>
              <a:solidFill>
                <a:schemeClr val="accent4">
                  <a:lumMod val="20000"/>
                  <a:lumOff val="80000"/>
                  <a:alpha val="38000"/>
                </a:schemeClr>
              </a:solidFill>
            </p:grpSpPr>
            <p:sp>
              <p:nvSpPr>
                <p:cNvPr id="183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4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03" name="Freeform 8"/>
              <p:cNvSpPr>
                <a:spLocks/>
              </p:cNvSpPr>
              <p:nvPr/>
            </p:nvSpPr>
            <p:spPr bwMode="auto">
              <a:xfrm>
                <a:off x="9819254"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4" name="Freeform 23"/>
              <p:cNvSpPr>
                <a:spLocks/>
              </p:cNvSpPr>
              <p:nvPr/>
            </p:nvSpPr>
            <p:spPr bwMode="auto">
              <a:xfrm>
                <a:off x="10583856"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5" name="Freeform 24"/>
              <p:cNvSpPr>
                <a:spLocks/>
              </p:cNvSpPr>
              <p:nvPr/>
            </p:nvSpPr>
            <p:spPr bwMode="auto">
              <a:xfrm>
                <a:off x="10880912"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6" name="Freeform 17"/>
              <p:cNvSpPr>
                <a:spLocks/>
              </p:cNvSpPr>
              <p:nvPr/>
            </p:nvSpPr>
            <p:spPr bwMode="auto">
              <a:xfrm>
                <a:off x="11177968"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07" name="Group 740"/>
              <p:cNvGrpSpPr/>
              <p:nvPr/>
            </p:nvGrpSpPr>
            <p:grpSpPr>
              <a:xfrm>
                <a:off x="10109728" y="4486088"/>
                <a:ext cx="348521" cy="470651"/>
                <a:chOff x="7011958" y="-48945"/>
                <a:chExt cx="557213" cy="752475"/>
              </a:xfrm>
              <a:solidFill>
                <a:schemeClr val="tx1">
                  <a:alpha val="12000"/>
                </a:schemeClr>
              </a:solidFill>
            </p:grpSpPr>
            <p:sp>
              <p:nvSpPr>
                <p:cNvPr id="183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08" name="Freeform 18"/>
              <p:cNvSpPr>
                <a:spLocks noEditPoints="1"/>
              </p:cNvSpPr>
              <p:nvPr/>
            </p:nvSpPr>
            <p:spPr bwMode="auto">
              <a:xfrm>
                <a:off x="11468429"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09" name="Freeform 20"/>
              <p:cNvSpPr>
                <a:spLocks noEditPoints="1"/>
              </p:cNvSpPr>
              <p:nvPr/>
            </p:nvSpPr>
            <p:spPr bwMode="auto">
              <a:xfrm>
                <a:off x="11913844"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0" name="Freeform 23"/>
              <p:cNvSpPr>
                <a:spLocks/>
              </p:cNvSpPr>
              <p:nvPr/>
            </p:nvSpPr>
            <p:spPr bwMode="auto">
              <a:xfrm>
                <a:off x="151651"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1" name="Freeform 24"/>
              <p:cNvSpPr>
                <a:spLocks/>
              </p:cNvSpPr>
              <p:nvPr/>
            </p:nvSpPr>
            <p:spPr bwMode="auto">
              <a:xfrm>
                <a:off x="453056"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2" name="Freeform 17"/>
              <p:cNvSpPr>
                <a:spLocks/>
              </p:cNvSpPr>
              <p:nvPr/>
            </p:nvSpPr>
            <p:spPr bwMode="auto">
              <a:xfrm>
                <a:off x="754461"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3" name="Freeform 18"/>
              <p:cNvSpPr>
                <a:spLocks noEditPoints="1"/>
              </p:cNvSpPr>
              <p:nvPr/>
            </p:nvSpPr>
            <p:spPr bwMode="auto">
              <a:xfrm>
                <a:off x="1049271"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4" name="Freeform 20"/>
              <p:cNvSpPr>
                <a:spLocks noEditPoints="1"/>
              </p:cNvSpPr>
              <p:nvPr/>
            </p:nvSpPr>
            <p:spPr bwMode="auto">
              <a:xfrm>
                <a:off x="1499030"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5" name="Freeform 16"/>
              <p:cNvSpPr>
                <a:spLocks noEditPoints="1"/>
              </p:cNvSpPr>
              <p:nvPr/>
            </p:nvSpPr>
            <p:spPr bwMode="auto">
              <a:xfrm>
                <a:off x="2846409"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6" name="Freeform 16"/>
              <p:cNvSpPr>
                <a:spLocks noEditPoints="1"/>
              </p:cNvSpPr>
              <p:nvPr/>
            </p:nvSpPr>
            <p:spPr bwMode="auto">
              <a:xfrm>
                <a:off x="3594276" y="50829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7" name="Freeform 5"/>
              <p:cNvSpPr>
                <a:spLocks/>
              </p:cNvSpPr>
              <p:nvPr/>
            </p:nvSpPr>
            <p:spPr bwMode="auto">
              <a:xfrm>
                <a:off x="3296168" y="50994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18" name="Freeform 20"/>
              <p:cNvSpPr>
                <a:spLocks noEditPoints="1"/>
              </p:cNvSpPr>
              <p:nvPr/>
            </p:nvSpPr>
            <p:spPr bwMode="auto">
              <a:xfrm>
                <a:off x="4044035" y="50829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19" name="Group 746"/>
              <p:cNvGrpSpPr/>
              <p:nvPr/>
            </p:nvGrpSpPr>
            <p:grpSpPr>
              <a:xfrm>
                <a:off x="4493807" y="5093639"/>
                <a:ext cx="348521" cy="470651"/>
                <a:chOff x="7011958" y="-48945"/>
                <a:chExt cx="557213" cy="752475"/>
              </a:xfrm>
              <a:solidFill>
                <a:schemeClr val="tx1">
                  <a:alpha val="7000"/>
                </a:schemeClr>
              </a:solidFill>
            </p:grpSpPr>
            <p:sp>
              <p:nvSpPr>
                <p:cNvPr id="183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20" name="Freeform 18"/>
              <p:cNvSpPr>
                <a:spLocks noEditPoints="1"/>
              </p:cNvSpPr>
              <p:nvPr/>
            </p:nvSpPr>
            <p:spPr bwMode="auto">
              <a:xfrm>
                <a:off x="5451129" y="50829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1" name="Freeform 19"/>
              <p:cNvSpPr>
                <a:spLocks/>
              </p:cNvSpPr>
              <p:nvPr/>
            </p:nvSpPr>
            <p:spPr bwMode="auto">
              <a:xfrm>
                <a:off x="5900882"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2" name="Freeform 21"/>
              <p:cNvSpPr>
                <a:spLocks noEditPoints="1"/>
              </p:cNvSpPr>
              <p:nvPr/>
            </p:nvSpPr>
            <p:spPr bwMode="auto">
              <a:xfrm>
                <a:off x="4972284" y="51062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423" name="Freeform 23"/>
              <p:cNvSpPr>
                <a:spLocks/>
              </p:cNvSpPr>
              <p:nvPr/>
            </p:nvSpPr>
            <p:spPr bwMode="auto">
              <a:xfrm>
                <a:off x="1948789" y="50994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4" name="Freeform 24"/>
              <p:cNvSpPr>
                <a:spLocks/>
              </p:cNvSpPr>
              <p:nvPr/>
            </p:nvSpPr>
            <p:spPr bwMode="auto">
              <a:xfrm>
                <a:off x="2250194" y="50994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5" name="Freeform 17"/>
              <p:cNvSpPr>
                <a:spLocks/>
              </p:cNvSpPr>
              <p:nvPr/>
            </p:nvSpPr>
            <p:spPr bwMode="auto">
              <a:xfrm>
                <a:off x="2551599" y="50994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6" name="Freeform 19"/>
              <p:cNvSpPr>
                <a:spLocks/>
              </p:cNvSpPr>
              <p:nvPr/>
            </p:nvSpPr>
            <p:spPr bwMode="auto">
              <a:xfrm>
                <a:off x="3857245"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7" name="Freeform 7"/>
              <p:cNvSpPr>
                <a:spLocks/>
              </p:cNvSpPr>
              <p:nvPr/>
            </p:nvSpPr>
            <p:spPr bwMode="auto">
              <a:xfrm>
                <a:off x="4154301" y="44918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8" name="Freeform 8"/>
              <p:cNvSpPr>
                <a:spLocks/>
              </p:cNvSpPr>
              <p:nvPr/>
            </p:nvSpPr>
            <p:spPr bwMode="auto">
              <a:xfrm>
                <a:off x="4448060"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29" name="Freeform 13"/>
              <p:cNvSpPr>
                <a:spLocks/>
              </p:cNvSpPr>
              <p:nvPr/>
            </p:nvSpPr>
            <p:spPr bwMode="auto">
              <a:xfrm>
                <a:off x="4738521"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0" name="Freeform 23"/>
              <p:cNvSpPr>
                <a:spLocks/>
              </p:cNvSpPr>
              <p:nvPr/>
            </p:nvSpPr>
            <p:spPr bwMode="auto">
              <a:xfrm>
                <a:off x="5509718"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1" name="Freeform 24"/>
              <p:cNvSpPr>
                <a:spLocks/>
              </p:cNvSpPr>
              <p:nvPr/>
            </p:nvSpPr>
            <p:spPr bwMode="auto">
              <a:xfrm>
                <a:off x="5806774"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32" name="Group 740"/>
              <p:cNvGrpSpPr/>
              <p:nvPr/>
            </p:nvGrpSpPr>
            <p:grpSpPr>
              <a:xfrm>
                <a:off x="5035590" y="4486088"/>
                <a:ext cx="348521" cy="470651"/>
                <a:chOff x="7011958" y="-48945"/>
                <a:chExt cx="557213" cy="752475"/>
              </a:xfrm>
              <a:solidFill>
                <a:schemeClr val="tx1">
                  <a:alpha val="12000"/>
                </a:schemeClr>
              </a:solidFill>
            </p:grpSpPr>
            <p:sp>
              <p:nvSpPr>
                <p:cNvPr id="183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3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33" name="Freeform 18"/>
              <p:cNvSpPr>
                <a:spLocks noEditPoints="1"/>
              </p:cNvSpPr>
              <p:nvPr/>
            </p:nvSpPr>
            <p:spPr bwMode="auto">
              <a:xfrm>
                <a:off x="1342683" y="44754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4" name="Freeform 20"/>
              <p:cNvSpPr>
                <a:spLocks noEditPoints="1"/>
              </p:cNvSpPr>
              <p:nvPr/>
            </p:nvSpPr>
            <p:spPr bwMode="auto">
              <a:xfrm>
                <a:off x="1788093"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5" name="Freeform 16"/>
              <p:cNvSpPr>
                <a:spLocks noEditPoints="1"/>
              </p:cNvSpPr>
              <p:nvPr/>
            </p:nvSpPr>
            <p:spPr bwMode="auto">
              <a:xfrm>
                <a:off x="3118076" y="44754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6" name="Freeform 5"/>
              <p:cNvSpPr>
                <a:spLocks/>
              </p:cNvSpPr>
              <p:nvPr/>
            </p:nvSpPr>
            <p:spPr bwMode="auto">
              <a:xfrm>
                <a:off x="3563486" y="44918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7" name="Freeform 23"/>
              <p:cNvSpPr>
                <a:spLocks/>
              </p:cNvSpPr>
              <p:nvPr/>
            </p:nvSpPr>
            <p:spPr bwMode="auto">
              <a:xfrm>
                <a:off x="2233503"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8" name="Freeform 24"/>
              <p:cNvSpPr>
                <a:spLocks/>
              </p:cNvSpPr>
              <p:nvPr/>
            </p:nvSpPr>
            <p:spPr bwMode="auto">
              <a:xfrm>
                <a:off x="2530559"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39" name="Freeform 17"/>
              <p:cNvSpPr>
                <a:spLocks/>
              </p:cNvSpPr>
              <p:nvPr/>
            </p:nvSpPr>
            <p:spPr bwMode="auto">
              <a:xfrm>
                <a:off x="2827615"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0" name="Freeform 20"/>
              <p:cNvSpPr>
                <a:spLocks noEditPoints="1"/>
              </p:cNvSpPr>
              <p:nvPr/>
            </p:nvSpPr>
            <p:spPr bwMode="auto">
              <a:xfrm>
                <a:off x="88900" y="44754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1" name="Freeform 23"/>
              <p:cNvSpPr>
                <a:spLocks/>
              </p:cNvSpPr>
              <p:nvPr/>
            </p:nvSpPr>
            <p:spPr bwMode="auto">
              <a:xfrm>
                <a:off x="458110" y="44918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2" name="Freeform 24"/>
              <p:cNvSpPr>
                <a:spLocks/>
              </p:cNvSpPr>
              <p:nvPr/>
            </p:nvSpPr>
            <p:spPr bwMode="auto">
              <a:xfrm>
                <a:off x="755166" y="4491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3" name="Freeform 17"/>
              <p:cNvSpPr>
                <a:spLocks/>
              </p:cNvSpPr>
              <p:nvPr/>
            </p:nvSpPr>
            <p:spPr bwMode="auto">
              <a:xfrm>
                <a:off x="1052222" y="44918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4" name="Freeform 20"/>
              <p:cNvSpPr>
                <a:spLocks noEditPoints="1"/>
              </p:cNvSpPr>
              <p:nvPr/>
            </p:nvSpPr>
            <p:spPr bwMode="auto">
              <a:xfrm>
                <a:off x="88900" y="63734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5" name="Freeform 20"/>
              <p:cNvSpPr>
                <a:spLocks noEditPoints="1"/>
              </p:cNvSpPr>
              <p:nvPr/>
            </p:nvSpPr>
            <p:spPr bwMode="auto">
              <a:xfrm>
                <a:off x="101600" y="57708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6" name="Freeform 18"/>
              <p:cNvSpPr>
                <a:spLocks noEditPoints="1"/>
              </p:cNvSpPr>
              <p:nvPr/>
            </p:nvSpPr>
            <p:spPr bwMode="auto">
              <a:xfrm>
                <a:off x="5254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7" name="Freeform 19"/>
              <p:cNvSpPr>
                <a:spLocks/>
              </p:cNvSpPr>
              <p:nvPr/>
            </p:nvSpPr>
            <p:spPr bwMode="auto">
              <a:xfrm>
                <a:off x="97474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8" name="Freeform 7"/>
              <p:cNvSpPr>
                <a:spLocks/>
              </p:cNvSpPr>
              <p:nvPr/>
            </p:nvSpPr>
            <p:spPr bwMode="auto">
              <a:xfrm>
                <a:off x="127565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49" name="Freeform 8"/>
              <p:cNvSpPr>
                <a:spLocks/>
              </p:cNvSpPr>
              <p:nvPr/>
            </p:nvSpPr>
            <p:spPr bwMode="auto">
              <a:xfrm>
                <a:off x="157327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0" name="Freeform 13"/>
              <p:cNvSpPr>
                <a:spLocks/>
              </p:cNvSpPr>
              <p:nvPr/>
            </p:nvSpPr>
            <p:spPr bwMode="auto">
              <a:xfrm>
                <a:off x="186759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1" name="Freeform 23"/>
              <p:cNvSpPr>
                <a:spLocks/>
              </p:cNvSpPr>
              <p:nvPr/>
            </p:nvSpPr>
            <p:spPr bwMode="auto">
              <a:xfrm>
                <a:off x="2646513"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2" name="Freeform 24"/>
              <p:cNvSpPr>
                <a:spLocks/>
              </p:cNvSpPr>
              <p:nvPr/>
            </p:nvSpPr>
            <p:spPr bwMode="auto">
              <a:xfrm>
                <a:off x="2947429"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3" name="Freeform 29"/>
              <p:cNvSpPr>
                <a:spLocks/>
              </p:cNvSpPr>
              <p:nvPr/>
            </p:nvSpPr>
            <p:spPr bwMode="auto">
              <a:xfrm>
                <a:off x="3248345"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4" name="Freeform 17"/>
              <p:cNvSpPr>
                <a:spLocks/>
              </p:cNvSpPr>
              <p:nvPr/>
            </p:nvSpPr>
            <p:spPr bwMode="auto">
              <a:xfrm>
                <a:off x="3549261"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55" name="Group 740"/>
              <p:cNvGrpSpPr/>
              <p:nvPr/>
            </p:nvGrpSpPr>
            <p:grpSpPr>
              <a:xfrm>
                <a:off x="2168525" y="3806074"/>
                <a:ext cx="348521" cy="470651"/>
                <a:chOff x="7011958" y="-48945"/>
                <a:chExt cx="557213" cy="752475"/>
              </a:xfrm>
              <a:solidFill>
                <a:schemeClr val="tx1">
                  <a:alpha val="12000"/>
                </a:schemeClr>
              </a:solidFill>
            </p:grpSpPr>
            <p:sp>
              <p:nvSpPr>
                <p:cNvPr id="182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456" name="Group 746"/>
              <p:cNvGrpSpPr/>
              <p:nvPr/>
            </p:nvGrpSpPr>
            <p:grpSpPr>
              <a:xfrm>
                <a:off x="4585172" y="3806074"/>
                <a:ext cx="348521" cy="470651"/>
                <a:chOff x="7011958" y="-48945"/>
                <a:chExt cx="557213" cy="752475"/>
              </a:xfrm>
              <a:solidFill>
                <a:schemeClr val="tx1">
                  <a:alpha val="7000"/>
                </a:schemeClr>
              </a:solidFill>
            </p:grpSpPr>
            <p:sp>
              <p:nvSpPr>
                <p:cNvPr id="182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57" name="Freeform 19"/>
              <p:cNvSpPr>
                <a:spLocks/>
              </p:cNvSpPr>
              <p:nvPr/>
            </p:nvSpPr>
            <p:spPr bwMode="auto">
              <a:xfrm>
                <a:off x="5063160"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8" name="Freeform 7"/>
              <p:cNvSpPr>
                <a:spLocks/>
              </p:cNvSpPr>
              <p:nvPr/>
            </p:nvSpPr>
            <p:spPr bwMode="auto">
              <a:xfrm>
                <a:off x="5364076" y="38118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59" name="Freeform 8"/>
              <p:cNvSpPr>
                <a:spLocks/>
              </p:cNvSpPr>
              <p:nvPr/>
            </p:nvSpPr>
            <p:spPr bwMode="auto">
              <a:xfrm>
                <a:off x="5661695"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0" name="Freeform 23"/>
              <p:cNvSpPr>
                <a:spLocks/>
              </p:cNvSpPr>
              <p:nvPr/>
            </p:nvSpPr>
            <p:spPr bwMode="auto">
              <a:xfrm>
                <a:off x="6434017"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1" name="Freeform 24"/>
              <p:cNvSpPr>
                <a:spLocks/>
              </p:cNvSpPr>
              <p:nvPr/>
            </p:nvSpPr>
            <p:spPr bwMode="auto">
              <a:xfrm>
                <a:off x="6734933"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2" name="Freeform 17"/>
              <p:cNvSpPr>
                <a:spLocks/>
              </p:cNvSpPr>
              <p:nvPr/>
            </p:nvSpPr>
            <p:spPr bwMode="auto">
              <a:xfrm>
                <a:off x="7035849"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3" name="Freeform 18"/>
              <p:cNvSpPr>
                <a:spLocks noEditPoints="1"/>
              </p:cNvSpPr>
              <p:nvPr/>
            </p:nvSpPr>
            <p:spPr bwMode="auto">
              <a:xfrm>
                <a:off x="7330170"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4" name="Freeform 20"/>
              <p:cNvSpPr>
                <a:spLocks noEditPoints="1"/>
              </p:cNvSpPr>
              <p:nvPr/>
            </p:nvSpPr>
            <p:spPr bwMode="auto">
              <a:xfrm>
                <a:off x="7779440"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65" name="Group 740"/>
              <p:cNvGrpSpPr/>
              <p:nvPr/>
            </p:nvGrpSpPr>
            <p:grpSpPr>
              <a:xfrm>
                <a:off x="5956029" y="3806074"/>
                <a:ext cx="348521" cy="470651"/>
                <a:chOff x="7011958" y="-48945"/>
                <a:chExt cx="557213" cy="752475"/>
              </a:xfrm>
              <a:solidFill>
                <a:schemeClr val="tx1">
                  <a:alpha val="12000"/>
                </a:schemeClr>
              </a:solidFill>
            </p:grpSpPr>
            <p:sp>
              <p:nvSpPr>
                <p:cNvPr id="182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66" name="Freeform 16"/>
              <p:cNvSpPr>
                <a:spLocks noEditPoints="1"/>
              </p:cNvSpPr>
              <p:nvPr/>
            </p:nvSpPr>
            <p:spPr bwMode="auto">
              <a:xfrm>
                <a:off x="9124863"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7" name="Freeform 16"/>
              <p:cNvSpPr>
                <a:spLocks noEditPoints="1"/>
              </p:cNvSpPr>
              <p:nvPr/>
            </p:nvSpPr>
            <p:spPr bwMode="auto">
              <a:xfrm>
                <a:off x="9871752" y="37953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8" name="Freeform 5"/>
              <p:cNvSpPr>
                <a:spLocks/>
              </p:cNvSpPr>
              <p:nvPr/>
            </p:nvSpPr>
            <p:spPr bwMode="auto">
              <a:xfrm>
                <a:off x="9574133" y="38118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69" name="Freeform 20"/>
              <p:cNvSpPr>
                <a:spLocks noEditPoints="1"/>
              </p:cNvSpPr>
              <p:nvPr/>
            </p:nvSpPr>
            <p:spPr bwMode="auto">
              <a:xfrm>
                <a:off x="10321022" y="37953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70" name="Group 746"/>
              <p:cNvGrpSpPr/>
              <p:nvPr/>
            </p:nvGrpSpPr>
            <p:grpSpPr>
              <a:xfrm>
                <a:off x="10770305" y="3806074"/>
                <a:ext cx="348521" cy="470651"/>
                <a:chOff x="7011958" y="-48945"/>
                <a:chExt cx="557213" cy="752475"/>
              </a:xfrm>
              <a:solidFill>
                <a:schemeClr val="tx1">
                  <a:alpha val="7000"/>
                </a:schemeClr>
              </a:solidFill>
            </p:grpSpPr>
            <p:sp>
              <p:nvSpPr>
                <p:cNvPr id="182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71" name="Freeform 18"/>
              <p:cNvSpPr>
                <a:spLocks noEditPoints="1"/>
              </p:cNvSpPr>
              <p:nvPr/>
            </p:nvSpPr>
            <p:spPr bwMode="auto">
              <a:xfrm>
                <a:off x="11726649" y="37953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2" name="Freeform 19"/>
              <p:cNvSpPr>
                <a:spLocks/>
              </p:cNvSpPr>
              <p:nvPr/>
            </p:nvSpPr>
            <p:spPr bwMode="auto">
              <a:xfrm>
                <a:off x="121505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73" name="Group 781"/>
              <p:cNvGrpSpPr/>
              <p:nvPr/>
            </p:nvGrpSpPr>
            <p:grpSpPr>
              <a:xfrm>
                <a:off x="520986" y="3124431"/>
                <a:ext cx="612096" cy="486108"/>
                <a:chOff x="9258271" y="-45770"/>
                <a:chExt cx="925513" cy="735013"/>
              </a:xfrm>
              <a:solidFill>
                <a:schemeClr val="bg2">
                  <a:alpha val="38000"/>
                </a:schemeClr>
              </a:solidFill>
            </p:grpSpPr>
            <p:sp>
              <p:nvSpPr>
                <p:cNvPr id="181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2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74" name="Freeform 21"/>
              <p:cNvSpPr>
                <a:spLocks noEditPoints="1"/>
              </p:cNvSpPr>
              <p:nvPr/>
            </p:nvSpPr>
            <p:spPr bwMode="auto">
              <a:xfrm>
                <a:off x="11248293" y="38186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475" name="Group 781"/>
              <p:cNvGrpSpPr/>
              <p:nvPr/>
            </p:nvGrpSpPr>
            <p:grpSpPr>
              <a:xfrm>
                <a:off x="3843582" y="3790617"/>
                <a:ext cx="612096" cy="486108"/>
                <a:chOff x="9258271" y="-45770"/>
                <a:chExt cx="925513" cy="735013"/>
              </a:xfrm>
              <a:solidFill>
                <a:schemeClr val="accent4">
                  <a:lumMod val="20000"/>
                  <a:lumOff val="80000"/>
                  <a:alpha val="38000"/>
                </a:schemeClr>
              </a:solidFill>
            </p:grpSpPr>
            <p:sp>
              <p:nvSpPr>
                <p:cNvPr id="1802"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3"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4"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5"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6"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7"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8"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9"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0"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11"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76" name="Freeform 23"/>
              <p:cNvSpPr>
                <a:spLocks/>
              </p:cNvSpPr>
              <p:nvPr/>
            </p:nvSpPr>
            <p:spPr bwMode="auto">
              <a:xfrm>
                <a:off x="8228710" y="38118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7" name="Freeform 24"/>
              <p:cNvSpPr>
                <a:spLocks/>
              </p:cNvSpPr>
              <p:nvPr/>
            </p:nvSpPr>
            <p:spPr bwMode="auto">
              <a:xfrm>
                <a:off x="8529626" y="38118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8" name="Freeform 17"/>
              <p:cNvSpPr>
                <a:spLocks/>
              </p:cNvSpPr>
              <p:nvPr/>
            </p:nvSpPr>
            <p:spPr bwMode="auto">
              <a:xfrm>
                <a:off x="8830542" y="38118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79" name="Freeform 19"/>
              <p:cNvSpPr>
                <a:spLocks/>
              </p:cNvSpPr>
              <p:nvPr/>
            </p:nvSpPr>
            <p:spPr bwMode="auto">
              <a:xfrm>
                <a:off x="1015931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0" name="Freeform 7"/>
              <p:cNvSpPr>
                <a:spLocks/>
              </p:cNvSpPr>
              <p:nvPr/>
            </p:nvSpPr>
            <p:spPr bwMode="auto">
              <a:xfrm>
                <a:off x="10455748"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1" name="Freeform 8"/>
              <p:cNvSpPr>
                <a:spLocks/>
              </p:cNvSpPr>
              <p:nvPr/>
            </p:nvSpPr>
            <p:spPr bwMode="auto">
              <a:xfrm>
                <a:off x="1074888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2" name="Freeform 13"/>
              <p:cNvSpPr>
                <a:spLocks/>
              </p:cNvSpPr>
              <p:nvPr/>
            </p:nvSpPr>
            <p:spPr bwMode="auto">
              <a:xfrm>
                <a:off x="1103872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3" name="Freeform 23"/>
              <p:cNvSpPr>
                <a:spLocks/>
              </p:cNvSpPr>
              <p:nvPr/>
            </p:nvSpPr>
            <p:spPr bwMode="auto">
              <a:xfrm>
                <a:off x="11808669"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4" name="Freeform 24"/>
              <p:cNvSpPr>
                <a:spLocks/>
              </p:cNvSpPr>
              <p:nvPr/>
            </p:nvSpPr>
            <p:spPr bwMode="auto">
              <a:xfrm>
                <a:off x="1210510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85" name="Group 740"/>
              <p:cNvGrpSpPr/>
              <p:nvPr/>
            </p:nvGrpSpPr>
            <p:grpSpPr>
              <a:xfrm>
                <a:off x="11335165" y="3139888"/>
                <a:ext cx="348521" cy="470651"/>
                <a:chOff x="7011958" y="-48945"/>
                <a:chExt cx="557213" cy="752475"/>
              </a:xfrm>
              <a:solidFill>
                <a:schemeClr val="tx1">
                  <a:alpha val="12000"/>
                </a:schemeClr>
              </a:solidFill>
            </p:grpSpPr>
            <p:sp>
              <p:nvSpPr>
                <p:cNvPr id="180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0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86" name="Freeform 18"/>
              <p:cNvSpPr>
                <a:spLocks noEditPoints="1"/>
              </p:cNvSpPr>
              <p:nvPr/>
            </p:nvSpPr>
            <p:spPr bwMode="auto">
              <a:xfrm>
                <a:off x="7649122"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7" name="Freeform 20"/>
              <p:cNvSpPr>
                <a:spLocks noEditPoints="1"/>
              </p:cNvSpPr>
              <p:nvPr/>
            </p:nvSpPr>
            <p:spPr bwMode="auto">
              <a:xfrm>
                <a:off x="8093908"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8" name="Freeform 16"/>
              <p:cNvSpPr>
                <a:spLocks noEditPoints="1"/>
              </p:cNvSpPr>
              <p:nvPr/>
            </p:nvSpPr>
            <p:spPr bwMode="auto">
              <a:xfrm>
                <a:off x="9421395" y="31927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89" name="Freeform 5"/>
              <p:cNvSpPr>
                <a:spLocks/>
              </p:cNvSpPr>
              <p:nvPr/>
            </p:nvSpPr>
            <p:spPr bwMode="auto">
              <a:xfrm>
                <a:off x="9866181" y="3145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0" name="Freeform 23"/>
              <p:cNvSpPr>
                <a:spLocks/>
              </p:cNvSpPr>
              <p:nvPr/>
            </p:nvSpPr>
            <p:spPr bwMode="auto">
              <a:xfrm>
                <a:off x="8538694"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1" name="Freeform 24"/>
              <p:cNvSpPr>
                <a:spLocks/>
              </p:cNvSpPr>
              <p:nvPr/>
            </p:nvSpPr>
            <p:spPr bwMode="auto">
              <a:xfrm>
                <a:off x="8835126"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2" name="Freeform 17"/>
              <p:cNvSpPr>
                <a:spLocks/>
              </p:cNvSpPr>
              <p:nvPr/>
            </p:nvSpPr>
            <p:spPr bwMode="auto">
              <a:xfrm>
                <a:off x="9131558"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3" name="Freeform 24"/>
              <p:cNvSpPr>
                <a:spLocks/>
              </p:cNvSpPr>
              <p:nvPr/>
            </p:nvSpPr>
            <p:spPr bwMode="auto">
              <a:xfrm>
                <a:off x="1258079"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4" name="Freeform 29"/>
              <p:cNvSpPr>
                <a:spLocks/>
              </p:cNvSpPr>
              <p:nvPr/>
            </p:nvSpPr>
            <p:spPr bwMode="auto">
              <a:xfrm>
                <a:off x="155451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5" name="Freeform 17"/>
              <p:cNvSpPr>
                <a:spLocks/>
              </p:cNvSpPr>
              <p:nvPr/>
            </p:nvSpPr>
            <p:spPr bwMode="auto">
              <a:xfrm>
                <a:off x="18509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496" name="Group 746"/>
              <p:cNvGrpSpPr/>
              <p:nvPr/>
            </p:nvGrpSpPr>
            <p:grpSpPr>
              <a:xfrm>
                <a:off x="2877886" y="3139888"/>
                <a:ext cx="348521" cy="470651"/>
                <a:chOff x="7011958" y="-48945"/>
                <a:chExt cx="557213" cy="752475"/>
              </a:xfrm>
              <a:solidFill>
                <a:schemeClr val="tx1">
                  <a:alpha val="7000"/>
                </a:schemeClr>
              </a:solidFill>
            </p:grpSpPr>
            <p:sp>
              <p:nvSpPr>
                <p:cNvPr id="179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497" name="Freeform 19"/>
              <p:cNvSpPr>
                <a:spLocks/>
              </p:cNvSpPr>
              <p:nvPr/>
            </p:nvSpPr>
            <p:spPr bwMode="auto">
              <a:xfrm>
                <a:off x="335139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8" name="Freeform 7"/>
              <p:cNvSpPr>
                <a:spLocks/>
              </p:cNvSpPr>
              <p:nvPr/>
            </p:nvSpPr>
            <p:spPr bwMode="auto">
              <a:xfrm>
                <a:off x="3647822" y="3145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499" name="Freeform 8"/>
              <p:cNvSpPr>
                <a:spLocks/>
              </p:cNvSpPr>
              <p:nvPr/>
            </p:nvSpPr>
            <p:spPr bwMode="auto">
              <a:xfrm>
                <a:off x="3940957"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00" name="Group 781"/>
              <p:cNvGrpSpPr/>
              <p:nvPr/>
            </p:nvGrpSpPr>
            <p:grpSpPr>
              <a:xfrm>
                <a:off x="2140780" y="3124431"/>
                <a:ext cx="612096" cy="486108"/>
                <a:chOff x="9258271" y="-45770"/>
                <a:chExt cx="925513" cy="735013"/>
              </a:xfrm>
              <a:solidFill>
                <a:schemeClr val="accent4">
                  <a:lumMod val="20000"/>
                  <a:lumOff val="80000"/>
                  <a:alpha val="38000"/>
                </a:schemeClr>
              </a:solidFill>
            </p:grpSpPr>
            <p:sp>
              <p:nvSpPr>
                <p:cNvPr id="178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9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01" name="Freeform 8"/>
              <p:cNvSpPr>
                <a:spLocks/>
              </p:cNvSpPr>
              <p:nvPr/>
            </p:nvSpPr>
            <p:spPr bwMode="auto">
              <a:xfrm>
                <a:off x="4230794"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2" name="Freeform 23"/>
              <p:cNvSpPr>
                <a:spLocks/>
              </p:cNvSpPr>
              <p:nvPr/>
            </p:nvSpPr>
            <p:spPr bwMode="auto">
              <a:xfrm>
                <a:off x="4994148"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3" name="Freeform 24"/>
              <p:cNvSpPr>
                <a:spLocks/>
              </p:cNvSpPr>
              <p:nvPr/>
            </p:nvSpPr>
            <p:spPr bwMode="auto">
              <a:xfrm>
                <a:off x="5290580"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4" name="Freeform 17"/>
              <p:cNvSpPr>
                <a:spLocks/>
              </p:cNvSpPr>
              <p:nvPr/>
            </p:nvSpPr>
            <p:spPr bwMode="auto">
              <a:xfrm>
                <a:off x="5587012"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05" name="Group 740"/>
              <p:cNvGrpSpPr/>
              <p:nvPr/>
            </p:nvGrpSpPr>
            <p:grpSpPr>
              <a:xfrm>
                <a:off x="4520644" y="3139888"/>
                <a:ext cx="348521" cy="470651"/>
                <a:chOff x="7011958" y="-48945"/>
                <a:chExt cx="557213" cy="752475"/>
              </a:xfrm>
              <a:solidFill>
                <a:schemeClr val="tx1">
                  <a:alpha val="12000"/>
                </a:schemeClr>
              </a:solidFill>
            </p:grpSpPr>
            <p:sp>
              <p:nvSpPr>
                <p:cNvPr id="178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06" name="Freeform 18"/>
              <p:cNvSpPr>
                <a:spLocks noEditPoints="1"/>
              </p:cNvSpPr>
              <p:nvPr/>
            </p:nvSpPr>
            <p:spPr bwMode="auto">
              <a:xfrm>
                <a:off x="5876849" y="3129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7" name="Freeform 20"/>
              <p:cNvSpPr>
                <a:spLocks noEditPoints="1"/>
              </p:cNvSpPr>
              <p:nvPr/>
            </p:nvSpPr>
            <p:spPr bwMode="auto">
              <a:xfrm>
                <a:off x="6321635" y="3129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8" name="Freeform 23"/>
              <p:cNvSpPr>
                <a:spLocks/>
              </p:cNvSpPr>
              <p:nvPr/>
            </p:nvSpPr>
            <p:spPr bwMode="auto">
              <a:xfrm>
                <a:off x="6766421" y="3145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09" name="Freeform 24"/>
              <p:cNvSpPr>
                <a:spLocks/>
              </p:cNvSpPr>
              <p:nvPr/>
            </p:nvSpPr>
            <p:spPr bwMode="auto">
              <a:xfrm>
                <a:off x="7062853" y="3145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0" name="Freeform 17"/>
              <p:cNvSpPr>
                <a:spLocks/>
              </p:cNvSpPr>
              <p:nvPr/>
            </p:nvSpPr>
            <p:spPr bwMode="auto">
              <a:xfrm>
                <a:off x="7359285"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1" name="Freeform 18"/>
              <p:cNvSpPr>
                <a:spLocks noEditPoints="1"/>
              </p:cNvSpPr>
              <p:nvPr/>
            </p:nvSpPr>
            <p:spPr bwMode="auto">
              <a:xfrm>
                <a:off x="6161824"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2" name="Freeform 19"/>
              <p:cNvSpPr>
                <a:spLocks/>
              </p:cNvSpPr>
              <p:nvPr/>
            </p:nvSpPr>
            <p:spPr bwMode="auto">
              <a:xfrm>
                <a:off x="6611583"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3" name="Freeform 7"/>
              <p:cNvSpPr>
                <a:spLocks/>
              </p:cNvSpPr>
              <p:nvPr/>
            </p:nvSpPr>
            <p:spPr bwMode="auto">
              <a:xfrm>
                <a:off x="6912988"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4" name="Freeform 8"/>
              <p:cNvSpPr>
                <a:spLocks/>
              </p:cNvSpPr>
              <p:nvPr/>
            </p:nvSpPr>
            <p:spPr bwMode="auto">
              <a:xfrm>
                <a:off x="721109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5" name="Freeform 13"/>
              <p:cNvSpPr>
                <a:spLocks/>
              </p:cNvSpPr>
              <p:nvPr/>
            </p:nvSpPr>
            <p:spPr bwMode="auto">
              <a:xfrm>
                <a:off x="75059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6" name="Freeform 23"/>
              <p:cNvSpPr>
                <a:spLocks/>
              </p:cNvSpPr>
              <p:nvPr/>
            </p:nvSpPr>
            <p:spPr bwMode="auto">
              <a:xfrm>
                <a:off x="828580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7" name="Freeform 24"/>
              <p:cNvSpPr>
                <a:spLocks/>
              </p:cNvSpPr>
              <p:nvPr/>
            </p:nvSpPr>
            <p:spPr bwMode="auto">
              <a:xfrm>
                <a:off x="858720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8" name="Freeform 29"/>
              <p:cNvSpPr>
                <a:spLocks/>
              </p:cNvSpPr>
              <p:nvPr/>
            </p:nvSpPr>
            <p:spPr bwMode="auto">
              <a:xfrm>
                <a:off x="888861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19" name="Freeform 17"/>
              <p:cNvSpPr>
                <a:spLocks/>
              </p:cNvSpPr>
              <p:nvPr/>
            </p:nvSpPr>
            <p:spPr bwMode="auto">
              <a:xfrm>
                <a:off x="9190016"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20" name="Group 740"/>
              <p:cNvGrpSpPr/>
              <p:nvPr/>
            </p:nvGrpSpPr>
            <p:grpSpPr>
              <a:xfrm>
                <a:off x="7807324" y="2515539"/>
                <a:ext cx="348521" cy="470651"/>
                <a:chOff x="7011958" y="-48945"/>
                <a:chExt cx="557213" cy="752475"/>
              </a:xfrm>
              <a:solidFill>
                <a:schemeClr val="tx1">
                  <a:alpha val="12000"/>
                </a:schemeClr>
              </a:solidFill>
            </p:grpSpPr>
            <p:sp>
              <p:nvSpPr>
                <p:cNvPr id="178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21" name="Group 746"/>
              <p:cNvGrpSpPr/>
              <p:nvPr/>
            </p:nvGrpSpPr>
            <p:grpSpPr>
              <a:xfrm>
                <a:off x="10226905" y="2515539"/>
                <a:ext cx="348521" cy="470651"/>
                <a:chOff x="7011958" y="-48945"/>
                <a:chExt cx="557213" cy="752475"/>
              </a:xfrm>
              <a:solidFill>
                <a:schemeClr val="tx1">
                  <a:alpha val="7000"/>
                </a:schemeClr>
              </a:solidFill>
            </p:grpSpPr>
            <p:sp>
              <p:nvSpPr>
                <p:cNvPr id="178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22" name="Freeform 19"/>
              <p:cNvSpPr>
                <a:spLocks/>
              </p:cNvSpPr>
              <p:nvPr/>
            </p:nvSpPr>
            <p:spPr bwMode="auto">
              <a:xfrm>
                <a:off x="107053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3" name="Freeform 7"/>
              <p:cNvSpPr>
                <a:spLocks/>
              </p:cNvSpPr>
              <p:nvPr/>
            </p:nvSpPr>
            <p:spPr bwMode="auto">
              <a:xfrm>
                <a:off x="11006787" y="25213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4" name="Freeform 8"/>
              <p:cNvSpPr>
                <a:spLocks/>
              </p:cNvSpPr>
              <p:nvPr/>
            </p:nvSpPr>
            <p:spPr bwMode="auto">
              <a:xfrm>
                <a:off x="11304895"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25" name="Freeform 23"/>
              <p:cNvSpPr>
                <a:spLocks/>
              </p:cNvSpPr>
              <p:nvPr/>
            </p:nvSpPr>
            <p:spPr bwMode="auto">
              <a:xfrm>
                <a:off x="12078195"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26" name="Group 740"/>
              <p:cNvGrpSpPr/>
              <p:nvPr/>
            </p:nvGrpSpPr>
            <p:grpSpPr>
              <a:xfrm>
                <a:off x="11599718" y="2515539"/>
                <a:ext cx="348521" cy="470651"/>
                <a:chOff x="7011958" y="-48945"/>
                <a:chExt cx="557213" cy="752475"/>
              </a:xfrm>
              <a:solidFill>
                <a:schemeClr val="tx1">
                  <a:alpha val="12000"/>
                </a:schemeClr>
              </a:solidFill>
            </p:grpSpPr>
            <p:sp>
              <p:nvSpPr>
                <p:cNvPr id="178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8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27" name="Group 781"/>
              <p:cNvGrpSpPr/>
              <p:nvPr/>
            </p:nvGrpSpPr>
            <p:grpSpPr>
              <a:xfrm>
                <a:off x="6129230" y="1892531"/>
                <a:ext cx="612096" cy="486108"/>
                <a:chOff x="9258271" y="-45770"/>
                <a:chExt cx="925513" cy="735013"/>
              </a:xfrm>
              <a:solidFill>
                <a:schemeClr val="bg2">
                  <a:alpha val="38000"/>
                </a:schemeClr>
              </a:solidFill>
            </p:grpSpPr>
            <p:sp>
              <p:nvSpPr>
                <p:cNvPr id="177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7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28" name="Group 781"/>
              <p:cNvGrpSpPr/>
              <p:nvPr/>
            </p:nvGrpSpPr>
            <p:grpSpPr>
              <a:xfrm>
                <a:off x="9484826" y="2500082"/>
                <a:ext cx="612096" cy="486108"/>
                <a:chOff x="9258271" y="-45770"/>
                <a:chExt cx="925513" cy="735013"/>
              </a:xfrm>
              <a:solidFill>
                <a:schemeClr val="accent4">
                  <a:lumMod val="20000"/>
                  <a:lumOff val="80000"/>
                  <a:alpha val="38000"/>
                </a:schemeClr>
              </a:solidFill>
            </p:grpSpPr>
            <p:sp>
              <p:nvSpPr>
                <p:cNvPr id="176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6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29" name="Freeform 24"/>
              <p:cNvSpPr>
                <a:spLocks/>
              </p:cNvSpPr>
              <p:nvPr/>
            </p:nvSpPr>
            <p:spPr bwMode="auto">
              <a:xfrm>
                <a:off x="6866947"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0" name="Freeform 29"/>
              <p:cNvSpPr>
                <a:spLocks/>
              </p:cNvSpPr>
              <p:nvPr/>
            </p:nvSpPr>
            <p:spPr bwMode="auto">
              <a:xfrm>
                <a:off x="71640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1" name="Freeform 17"/>
              <p:cNvSpPr>
                <a:spLocks/>
              </p:cNvSpPr>
              <p:nvPr/>
            </p:nvSpPr>
            <p:spPr bwMode="auto">
              <a:xfrm>
                <a:off x="7461059"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32" name="Group 746"/>
              <p:cNvGrpSpPr/>
              <p:nvPr/>
            </p:nvGrpSpPr>
            <p:grpSpPr>
              <a:xfrm>
                <a:off x="8489250" y="1907988"/>
                <a:ext cx="348521" cy="470651"/>
                <a:chOff x="7011958" y="-48945"/>
                <a:chExt cx="557213" cy="752475"/>
              </a:xfrm>
              <a:solidFill>
                <a:schemeClr val="tx1">
                  <a:alpha val="7000"/>
                </a:schemeClr>
              </a:solidFill>
            </p:grpSpPr>
            <p:sp>
              <p:nvSpPr>
                <p:cNvPr id="175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33" name="Freeform 19"/>
              <p:cNvSpPr>
                <a:spLocks/>
              </p:cNvSpPr>
              <p:nvPr/>
            </p:nvSpPr>
            <p:spPr bwMode="auto">
              <a:xfrm>
                <a:off x="8963378"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4" name="Freeform 7"/>
              <p:cNvSpPr>
                <a:spLocks/>
              </p:cNvSpPr>
              <p:nvPr/>
            </p:nvSpPr>
            <p:spPr bwMode="auto">
              <a:xfrm>
                <a:off x="9260434"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5" name="Freeform 8"/>
              <p:cNvSpPr>
                <a:spLocks/>
              </p:cNvSpPr>
              <p:nvPr/>
            </p:nvSpPr>
            <p:spPr bwMode="auto">
              <a:xfrm>
                <a:off x="9554193"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36" name="Group 781"/>
              <p:cNvGrpSpPr/>
              <p:nvPr/>
            </p:nvGrpSpPr>
            <p:grpSpPr>
              <a:xfrm>
                <a:off x="7751520" y="1892531"/>
                <a:ext cx="612096" cy="486108"/>
                <a:chOff x="9258271" y="-45770"/>
                <a:chExt cx="925513" cy="735013"/>
              </a:xfrm>
              <a:solidFill>
                <a:schemeClr val="accent4">
                  <a:lumMod val="20000"/>
                  <a:lumOff val="80000"/>
                  <a:alpha val="38000"/>
                </a:schemeClr>
              </a:solidFill>
            </p:grpSpPr>
            <p:sp>
              <p:nvSpPr>
                <p:cNvPr id="1748"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9"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0"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1"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2"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3"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4"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5"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6"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57"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37" name="Freeform 8"/>
              <p:cNvSpPr>
                <a:spLocks/>
              </p:cNvSpPr>
              <p:nvPr/>
            </p:nvSpPr>
            <p:spPr bwMode="auto">
              <a:xfrm>
                <a:off x="9844654"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8" name="Freeform 23"/>
              <p:cNvSpPr>
                <a:spLocks/>
              </p:cNvSpPr>
              <p:nvPr/>
            </p:nvSpPr>
            <p:spPr bwMode="auto">
              <a:xfrm>
                <a:off x="10609256"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39" name="Freeform 24"/>
              <p:cNvSpPr>
                <a:spLocks/>
              </p:cNvSpPr>
              <p:nvPr/>
            </p:nvSpPr>
            <p:spPr bwMode="auto">
              <a:xfrm>
                <a:off x="10906312"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0" name="Freeform 17"/>
              <p:cNvSpPr>
                <a:spLocks/>
              </p:cNvSpPr>
              <p:nvPr/>
            </p:nvSpPr>
            <p:spPr bwMode="auto">
              <a:xfrm>
                <a:off x="11203368"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41" name="Group 740"/>
              <p:cNvGrpSpPr/>
              <p:nvPr/>
            </p:nvGrpSpPr>
            <p:grpSpPr>
              <a:xfrm>
                <a:off x="10135128" y="1907988"/>
                <a:ext cx="348521" cy="470651"/>
                <a:chOff x="7011958" y="-48945"/>
                <a:chExt cx="557213" cy="752475"/>
              </a:xfrm>
              <a:solidFill>
                <a:schemeClr val="tx1">
                  <a:alpha val="12000"/>
                </a:schemeClr>
              </a:solidFill>
            </p:grpSpPr>
            <p:sp>
              <p:nvSpPr>
                <p:cNvPr id="174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42" name="Freeform 18"/>
              <p:cNvSpPr>
                <a:spLocks noEditPoints="1"/>
              </p:cNvSpPr>
              <p:nvPr/>
            </p:nvSpPr>
            <p:spPr bwMode="auto">
              <a:xfrm>
                <a:off x="11493829"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3" name="Freeform 20"/>
              <p:cNvSpPr>
                <a:spLocks noEditPoints="1"/>
              </p:cNvSpPr>
              <p:nvPr/>
            </p:nvSpPr>
            <p:spPr bwMode="auto">
              <a:xfrm>
                <a:off x="11939244"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4" name="Freeform 23"/>
              <p:cNvSpPr>
                <a:spLocks/>
              </p:cNvSpPr>
              <p:nvPr/>
            </p:nvSpPr>
            <p:spPr bwMode="auto">
              <a:xfrm>
                <a:off x="177051"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5" name="Freeform 24"/>
              <p:cNvSpPr>
                <a:spLocks/>
              </p:cNvSpPr>
              <p:nvPr/>
            </p:nvSpPr>
            <p:spPr bwMode="auto">
              <a:xfrm>
                <a:off x="478456"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6" name="Freeform 17"/>
              <p:cNvSpPr>
                <a:spLocks/>
              </p:cNvSpPr>
              <p:nvPr/>
            </p:nvSpPr>
            <p:spPr bwMode="auto">
              <a:xfrm>
                <a:off x="779861"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7" name="Freeform 18"/>
              <p:cNvSpPr>
                <a:spLocks noEditPoints="1"/>
              </p:cNvSpPr>
              <p:nvPr/>
            </p:nvSpPr>
            <p:spPr bwMode="auto">
              <a:xfrm>
                <a:off x="1074671"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8" name="Freeform 20"/>
              <p:cNvSpPr>
                <a:spLocks noEditPoints="1"/>
              </p:cNvSpPr>
              <p:nvPr/>
            </p:nvSpPr>
            <p:spPr bwMode="auto">
              <a:xfrm>
                <a:off x="1524430"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49" name="Freeform 16"/>
              <p:cNvSpPr>
                <a:spLocks noEditPoints="1"/>
              </p:cNvSpPr>
              <p:nvPr/>
            </p:nvSpPr>
            <p:spPr bwMode="auto">
              <a:xfrm>
                <a:off x="2871809"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0" name="Freeform 16"/>
              <p:cNvSpPr>
                <a:spLocks noEditPoints="1"/>
              </p:cNvSpPr>
              <p:nvPr/>
            </p:nvSpPr>
            <p:spPr bwMode="auto">
              <a:xfrm>
                <a:off x="3619676" y="25048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1" name="Freeform 5"/>
              <p:cNvSpPr>
                <a:spLocks/>
              </p:cNvSpPr>
              <p:nvPr/>
            </p:nvSpPr>
            <p:spPr bwMode="auto">
              <a:xfrm>
                <a:off x="3321568" y="25213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2" name="Freeform 20"/>
              <p:cNvSpPr>
                <a:spLocks noEditPoints="1"/>
              </p:cNvSpPr>
              <p:nvPr/>
            </p:nvSpPr>
            <p:spPr bwMode="auto">
              <a:xfrm>
                <a:off x="4069435" y="25048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53" name="Group 746"/>
              <p:cNvGrpSpPr/>
              <p:nvPr/>
            </p:nvGrpSpPr>
            <p:grpSpPr>
              <a:xfrm>
                <a:off x="4519207" y="2515539"/>
                <a:ext cx="348521" cy="470651"/>
                <a:chOff x="7011958" y="-48945"/>
                <a:chExt cx="557213" cy="752475"/>
              </a:xfrm>
              <a:solidFill>
                <a:schemeClr val="tx1">
                  <a:alpha val="7000"/>
                </a:schemeClr>
              </a:solidFill>
            </p:grpSpPr>
            <p:sp>
              <p:nvSpPr>
                <p:cNvPr id="174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54" name="Freeform 18"/>
              <p:cNvSpPr>
                <a:spLocks noEditPoints="1"/>
              </p:cNvSpPr>
              <p:nvPr/>
            </p:nvSpPr>
            <p:spPr bwMode="auto">
              <a:xfrm>
                <a:off x="5476529" y="25048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5" name="Freeform 19"/>
              <p:cNvSpPr>
                <a:spLocks/>
              </p:cNvSpPr>
              <p:nvPr/>
            </p:nvSpPr>
            <p:spPr bwMode="auto">
              <a:xfrm>
                <a:off x="5926282"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6" name="Freeform 21"/>
              <p:cNvSpPr>
                <a:spLocks noEditPoints="1"/>
              </p:cNvSpPr>
              <p:nvPr/>
            </p:nvSpPr>
            <p:spPr bwMode="auto">
              <a:xfrm>
                <a:off x="4997684" y="25281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557" name="Freeform 23"/>
              <p:cNvSpPr>
                <a:spLocks/>
              </p:cNvSpPr>
              <p:nvPr/>
            </p:nvSpPr>
            <p:spPr bwMode="auto">
              <a:xfrm>
                <a:off x="1974189" y="25213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8" name="Freeform 24"/>
              <p:cNvSpPr>
                <a:spLocks/>
              </p:cNvSpPr>
              <p:nvPr/>
            </p:nvSpPr>
            <p:spPr bwMode="auto">
              <a:xfrm>
                <a:off x="2275594" y="25213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59" name="Freeform 17"/>
              <p:cNvSpPr>
                <a:spLocks/>
              </p:cNvSpPr>
              <p:nvPr/>
            </p:nvSpPr>
            <p:spPr bwMode="auto">
              <a:xfrm>
                <a:off x="2576999" y="25213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0" name="Freeform 19"/>
              <p:cNvSpPr>
                <a:spLocks/>
              </p:cNvSpPr>
              <p:nvPr/>
            </p:nvSpPr>
            <p:spPr bwMode="auto">
              <a:xfrm>
                <a:off x="3882645"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1" name="Freeform 7"/>
              <p:cNvSpPr>
                <a:spLocks/>
              </p:cNvSpPr>
              <p:nvPr/>
            </p:nvSpPr>
            <p:spPr bwMode="auto">
              <a:xfrm>
                <a:off x="4179701" y="19137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2" name="Freeform 8"/>
              <p:cNvSpPr>
                <a:spLocks/>
              </p:cNvSpPr>
              <p:nvPr/>
            </p:nvSpPr>
            <p:spPr bwMode="auto">
              <a:xfrm>
                <a:off x="4473460"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3" name="Freeform 13"/>
              <p:cNvSpPr>
                <a:spLocks/>
              </p:cNvSpPr>
              <p:nvPr/>
            </p:nvSpPr>
            <p:spPr bwMode="auto">
              <a:xfrm>
                <a:off x="4763921"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4" name="Freeform 23"/>
              <p:cNvSpPr>
                <a:spLocks/>
              </p:cNvSpPr>
              <p:nvPr/>
            </p:nvSpPr>
            <p:spPr bwMode="auto">
              <a:xfrm>
                <a:off x="5535118"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5" name="Freeform 24"/>
              <p:cNvSpPr>
                <a:spLocks/>
              </p:cNvSpPr>
              <p:nvPr/>
            </p:nvSpPr>
            <p:spPr bwMode="auto">
              <a:xfrm>
                <a:off x="5832174"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66" name="Group 740"/>
              <p:cNvGrpSpPr/>
              <p:nvPr/>
            </p:nvGrpSpPr>
            <p:grpSpPr>
              <a:xfrm>
                <a:off x="5060990" y="1907988"/>
                <a:ext cx="348521" cy="470651"/>
                <a:chOff x="7011958" y="-48945"/>
                <a:chExt cx="557213" cy="752475"/>
              </a:xfrm>
              <a:solidFill>
                <a:schemeClr val="tx1">
                  <a:alpha val="12000"/>
                </a:schemeClr>
              </a:solidFill>
            </p:grpSpPr>
            <p:sp>
              <p:nvSpPr>
                <p:cNvPr id="174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67" name="Freeform 18"/>
              <p:cNvSpPr>
                <a:spLocks noEditPoints="1"/>
              </p:cNvSpPr>
              <p:nvPr/>
            </p:nvSpPr>
            <p:spPr bwMode="auto">
              <a:xfrm>
                <a:off x="1368083" y="18973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8" name="Freeform 20"/>
              <p:cNvSpPr>
                <a:spLocks noEditPoints="1"/>
              </p:cNvSpPr>
              <p:nvPr/>
            </p:nvSpPr>
            <p:spPr bwMode="auto">
              <a:xfrm>
                <a:off x="1813493"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69" name="Freeform 16"/>
              <p:cNvSpPr>
                <a:spLocks noEditPoints="1"/>
              </p:cNvSpPr>
              <p:nvPr/>
            </p:nvSpPr>
            <p:spPr bwMode="auto">
              <a:xfrm>
                <a:off x="3143476" y="18973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0" name="Freeform 5"/>
              <p:cNvSpPr>
                <a:spLocks/>
              </p:cNvSpPr>
              <p:nvPr/>
            </p:nvSpPr>
            <p:spPr bwMode="auto">
              <a:xfrm>
                <a:off x="3588886" y="19137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1" name="Freeform 23"/>
              <p:cNvSpPr>
                <a:spLocks/>
              </p:cNvSpPr>
              <p:nvPr/>
            </p:nvSpPr>
            <p:spPr bwMode="auto">
              <a:xfrm>
                <a:off x="2258903"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2" name="Freeform 24"/>
              <p:cNvSpPr>
                <a:spLocks/>
              </p:cNvSpPr>
              <p:nvPr/>
            </p:nvSpPr>
            <p:spPr bwMode="auto">
              <a:xfrm>
                <a:off x="2555959"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3" name="Freeform 17"/>
              <p:cNvSpPr>
                <a:spLocks/>
              </p:cNvSpPr>
              <p:nvPr/>
            </p:nvSpPr>
            <p:spPr bwMode="auto">
              <a:xfrm>
                <a:off x="2853015"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4" name="Freeform 20"/>
              <p:cNvSpPr>
                <a:spLocks noEditPoints="1"/>
              </p:cNvSpPr>
              <p:nvPr/>
            </p:nvSpPr>
            <p:spPr bwMode="auto">
              <a:xfrm>
                <a:off x="114300" y="18973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5" name="Freeform 23"/>
              <p:cNvSpPr>
                <a:spLocks/>
              </p:cNvSpPr>
              <p:nvPr/>
            </p:nvSpPr>
            <p:spPr bwMode="auto">
              <a:xfrm>
                <a:off x="483510" y="19137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6" name="Freeform 24"/>
              <p:cNvSpPr>
                <a:spLocks/>
              </p:cNvSpPr>
              <p:nvPr/>
            </p:nvSpPr>
            <p:spPr bwMode="auto">
              <a:xfrm>
                <a:off x="780566" y="19137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7" name="Freeform 17"/>
              <p:cNvSpPr>
                <a:spLocks/>
              </p:cNvSpPr>
              <p:nvPr/>
            </p:nvSpPr>
            <p:spPr bwMode="auto">
              <a:xfrm>
                <a:off x="1077622" y="19137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8" name="Freeform 24"/>
              <p:cNvSpPr>
                <a:spLocks/>
              </p:cNvSpPr>
              <p:nvPr/>
            </p:nvSpPr>
            <p:spPr bwMode="auto">
              <a:xfrm>
                <a:off x="178579" y="38060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79" name="Freeform 17"/>
              <p:cNvSpPr>
                <a:spLocks/>
              </p:cNvSpPr>
              <p:nvPr/>
            </p:nvSpPr>
            <p:spPr bwMode="auto">
              <a:xfrm>
                <a:off x="187243" y="3145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0" name="Freeform 18"/>
              <p:cNvSpPr>
                <a:spLocks noEditPoints="1"/>
              </p:cNvSpPr>
              <p:nvPr/>
            </p:nvSpPr>
            <p:spPr bwMode="auto">
              <a:xfrm>
                <a:off x="6174524"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1" name="Freeform 19"/>
              <p:cNvSpPr>
                <a:spLocks/>
              </p:cNvSpPr>
              <p:nvPr/>
            </p:nvSpPr>
            <p:spPr bwMode="auto">
              <a:xfrm>
                <a:off x="6624283"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2" name="Freeform 7"/>
              <p:cNvSpPr>
                <a:spLocks/>
              </p:cNvSpPr>
              <p:nvPr/>
            </p:nvSpPr>
            <p:spPr bwMode="auto">
              <a:xfrm>
                <a:off x="6925688"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3" name="Freeform 8"/>
              <p:cNvSpPr>
                <a:spLocks/>
              </p:cNvSpPr>
              <p:nvPr/>
            </p:nvSpPr>
            <p:spPr bwMode="auto">
              <a:xfrm>
                <a:off x="722379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4" name="Freeform 13"/>
              <p:cNvSpPr>
                <a:spLocks/>
              </p:cNvSpPr>
              <p:nvPr/>
            </p:nvSpPr>
            <p:spPr bwMode="auto">
              <a:xfrm>
                <a:off x="75186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5" name="Freeform 23"/>
              <p:cNvSpPr>
                <a:spLocks/>
              </p:cNvSpPr>
              <p:nvPr/>
            </p:nvSpPr>
            <p:spPr bwMode="auto">
              <a:xfrm>
                <a:off x="829850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6" name="Freeform 24"/>
              <p:cNvSpPr>
                <a:spLocks/>
              </p:cNvSpPr>
              <p:nvPr/>
            </p:nvSpPr>
            <p:spPr bwMode="auto">
              <a:xfrm>
                <a:off x="859990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7" name="Freeform 29"/>
              <p:cNvSpPr>
                <a:spLocks/>
              </p:cNvSpPr>
              <p:nvPr/>
            </p:nvSpPr>
            <p:spPr bwMode="auto">
              <a:xfrm>
                <a:off x="890131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88" name="Freeform 17"/>
              <p:cNvSpPr>
                <a:spLocks/>
              </p:cNvSpPr>
              <p:nvPr/>
            </p:nvSpPr>
            <p:spPr bwMode="auto">
              <a:xfrm>
                <a:off x="9202716"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89" name="Group 740"/>
              <p:cNvGrpSpPr/>
              <p:nvPr/>
            </p:nvGrpSpPr>
            <p:grpSpPr>
              <a:xfrm>
                <a:off x="7820024" y="1334439"/>
                <a:ext cx="348521" cy="470651"/>
                <a:chOff x="7011958" y="-48945"/>
                <a:chExt cx="557213" cy="752475"/>
              </a:xfrm>
              <a:solidFill>
                <a:schemeClr val="tx1">
                  <a:alpha val="12000"/>
                </a:schemeClr>
              </a:solidFill>
            </p:grpSpPr>
            <p:sp>
              <p:nvSpPr>
                <p:cNvPr id="174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4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90" name="Group 746"/>
              <p:cNvGrpSpPr/>
              <p:nvPr/>
            </p:nvGrpSpPr>
            <p:grpSpPr>
              <a:xfrm>
                <a:off x="10239605" y="1334439"/>
                <a:ext cx="348521" cy="470651"/>
                <a:chOff x="7011958" y="-48945"/>
                <a:chExt cx="557213" cy="752475"/>
              </a:xfrm>
              <a:solidFill>
                <a:schemeClr val="tx1">
                  <a:alpha val="7000"/>
                </a:schemeClr>
              </a:solidFill>
            </p:grpSpPr>
            <p:sp>
              <p:nvSpPr>
                <p:cNvPr id="173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91" name="Freeform 19"/>
              <p:cNvSpPr>
                <a:spLocks/>
              </p:cNvSpPr>
              <p:nvPr/>
            </p:nvSpPr>
            <p:spPr bwMode="auto">
              <a:xfrm>
                <a:off x="107180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2" name="Freeform 7"/>
              <p:cNvSpPr>
                <a:spLocks/>
              </p:cNvSpPr>
              <p:nvPr/>
            </p:nvSpPr>
            <p:spPr bwMode="auto">
              <a:xfrm>
                <a:off x="11019487" y="1340241"/>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3" name="Freeform 8"/>
              <p:cNvSpPr>
                <a:spLocks/>
              </p:cNvSpPr>
              <p:nvPr/>
            </p:nvSpPr>
            <p:spPr bwMode="auto">
              <a:xfrm>
                <a:off x="11317595"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4" name="Freeform 23"/>
              <p:cNvSpPr>
                <a:spLocks/>
              </p:cNvSpPr>
              <p:nvPr/>
            </p:nvSpPr>
            <p:spPr bwMode="auto">
              <a:xfrm>
                <a:off x="12090895"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595" name="Group 740"/>
              <p:cNvGrpSpPr/>
              <p:nvPr/>
            </p:nvGrpSpPr>
            <p:grpSpPr>
              <a:xfrm>
                <a:off x="11612418" y="1334439"/>
                <a:ext cx="348521" cy="470651"/>
                <a:chOff x="7011958" y="-48945"/>
                <a:chExt cx="557213" cy="752475"/>
              </a:xfrm>
              <a:solidFill>
                <a:schemeClr val="tx1">
                  <a:alpha val="12000"/>
                </a:schemeClr>
              </a:solidFill>
            </p:grpSpPr>
            <p:sp>
              <p:nvSpPr>
                <p:cNvPr id="173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96" name="Group 781"/>
              <p:cNvGrpSpPr/>
              <p:nvPr/>
            </p:nvGrpSpPr>
            <p:grpSpPr>
              <a:xfrm>
                <a:off x="6141930" y="711431"/>
                <a:ext cx="612096" cy="486108"/>
                <a:chOff x="9258271" y="-45770"/>
                <a:chExt cx="925513" cy="735013"/>
              </a:xfrm>
              <a:solidFill>
                <a:schemeClr val="bg2">
                  <a:alpha val="38000"/>
                </a:schemeClr>
              </a:solidFill>
            </p:grpSpPr>
            <p:sp>
              <p:nvSpPr>
                <p:cNvPr id="172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3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597" name="Group 781"/>
              <p:cNvGrpSpPr/>
              <p:nvPr/>
            </p:nvGrpSpPr>
            <p:grpSpPr>
              <a:xfrm>
                <a:off x="9497526" y="1318982"/>
                <a:ext cx="612096" cy="486108"/>
                <a:chOff x="9258271" y="-45770"/>
                <a:chExt cx="925513" cy="735013"/>
              </a:xfrm>
              <a:solidFill>
                <a:schemeClr val="accent4">
                  <a:lumMod val="20000"/>
                  <a:lumOff val="80000"/>
                  <a:alpha val="38000"/>
                </a:schemeClr>
              </a:solidFill>
            </p:grpSpPr>
            <p:sp>
              <p:nvSpPr>
                <p:cNvPr id="1716"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7"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8"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9"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0"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1"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2"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3"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4"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25"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598" name="Freeform 24"/>
              <p:cNvSpPr>
                <a:spLocks/>
              </p:cNvSpPr>
              <p:nvPr/>
            </p:nvSpPr>
            <p:spPr bwMode="auto">
              <a:xfrm>
                <a:off x="6879647"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599" name="Freeform 29"/>
              <p:cNvSpPr>
                <a:spLocks/>
              </p:cNvSpPr>
              <p:nvPr/>
            </p:nvSpPr>
            <p:spPr bwMode="auto">
              <a:xfrm>
                <a:off x="71767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0" name="Freeform 17"/>
              <p:cNvSpPr>
                <a:spLocks/>
              </p:cNvSpPr>
              <p:nvPr/>
            </p:nvSpPr>
            <p:spPr bwMode="auto">
              <a:xfrm>
                <a:off x="7473759"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01" name="Group 746"/>
              <p:cNvGrpSpPr/>
              <p:nvPr/>
            </p:nvGrpSpPr>
            <p:grpSpPr>
              <a:xfrm>
                <a:off x="8501950" y="726888"/>
                <a:ext cx="348521" cy="470651"/>
                <a:chOff x="7011958" y="-48945"/>
                <a:chExt cx="557213" cy="752475"/>
              </a:xfrm>
              <a:solidFill>
                <a:schemeClr val="tx1">
                  <a:alpha val="7000"/>
                </a:schemeClr>
              </a:solidFill>
            </p:grpSpPr>
            <p:sp>
              <p:nvSpPr>
                <p:cNvPr id="171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02" name="Freeform 19"/>
              <p:cNvSpPr>
                <a:spLocks/>
              </p:cNvSpPr>
              <p:nvPr/>
            </p:nvSpPr>
            <p:spPr bwMode="auto">
              <a:xfrm>
                <a:off x="8976078"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3" name="Freeform 7"/>
              <p:cNvSpPr>
                <a:spLocks/>
              </p:cNvSpPr>
              <p:nvPr/>
            </p:nvSpPr>
            <p:spPr bwMode="auto">
              <a:xfrm>
                <a:off x="9273134"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4" name="Freeform 8"/>
              <p:cNvSpPr>
                <a:spLocks/>
              </p:cNvSpPr>
              <p:nvPr/>
            </p:nvSpPr>
            <p:spPr bwMode="auto">
              <a:xfrm>
                <a:off x="9566893"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05" name="Group 781"/>
              <p:cNvGrpSpPr/>
              <p:nvPr/>
            </p:nvGrpSpPr>
            <p:grpSpPr>
              <a:xfrm>
                <a:off x="7764220" y="711431"/>
                <a:ext cx="612096" cy="486108"/>
                <a:chOff x="9258271" y="-45770"/>
                <a:chExt cx="925513" cy="735013"/>
              </a:xfrm>
              <a:solidFill>
                <a:schemeClr val="accent4">
                  <a:lumMod val="20000"/>
                  <a:lumOff val="80000"/>
                  <a:alpha val="38000"/>
                </a:schemeClr>
              </a:solidFill>
            </p:grpSpPr>
            <p:sp>
              <p:nvSpPr>
                <p:cNvPr id="1704"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5"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6"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7"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8"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9"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0"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1"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2"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13"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06" name="Freeform 8"/>
              <p:cNvSpPr>
                <a:spLocks/>
              </p:cNvSpPr>
              <p:nvPr/>
            </p:nvSpPr>
            <p:spPr bwMode="auto">
              <a:xfrm>
                <a:off x="9857354"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7" name="Freeform 23"/>
              <p:cNvSpPr>
                <a:spLocks/>
              </p:cNvSpPr>
              <p:nvPr/>
            </p:nvSpPr>
            <p:spPr bwMode="auto">
              <a:xfrm>
                <a:off x="10621956"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8" name="Freeform 24"/>
              <p:cNvSpPr>
                <a:spLocks/>
              </p:cNvSpPr>
              <p:nvPr/>
            </p:nvSpPr>
            <p:spPr bwMode="auto">
              <a:xfrm>
                <a:off x="10919012"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09" name="Freeform 17"/>
              <p:cNvSpPr>
                <a:spLocks/>
              </p:cNvSpPr>
              <p:nvPr/>
            </p:nvSpPr>
            <p:spPr bwMode="auto">
              <a:xfrm>
                <a:off x="11216068"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10" name="Group 740"/>
              <p:cNvGrpSpPr/>
              <p:nvPr/>
            </p:nvGrpSpPr>
            <p:grpSpPr>
              <a:xfrm>
                <a:off x="10147828" y="726888"/>
                <a:ext cx="348521" cy="470651"/>
                <a:chOff x="7011958" y="-48945"/>
                <a:chExt cx="557213" cy="752475"/>
              </a:xfrm>
              <a:solidFill>
                <a:schemeClr val="tx1">
                  <a:alpha val="12000"/>
                </a:schemeClr>
              </a:solidFill>
            </p:grpSpPr>
            <p:sp>
              <p:nvSpPr>
                <p:cNvPr id="170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11" name="Freeform 18"/>
              <p:cNvSpPr>
                <a:spLocks noEditPoints="1"/>
              </p:cNvSpPr>
              <p:nvPr/>
            </p:nvSpPr>
            <p:spPr bwMode="auto">
              <a:xfrm>
                <a:off x="11506529"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2" name="Freeform 20"/>
              <p:cNvSpPr>
                <a:spLocks noEditPoints="1"/>
              </p:cNvSpPr>
              <p:nvPr/>
            </p:nvSpPr>
            <p:spPr bwMode="auto">
              <a:xfrm>
                <a:off x="11951944"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3" name="Freeform 23"/>
              <p:cNvSpPr>
                <a:spLocks/>
              </p:cNvSpPr>
              <p:nvPr/>
            </p:nvSpPr>
            <p:spPr bwMode="auto">
              <a:xfrm>
                <a:off x="189751"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4" name="Freeform 24"/>
              <p:cNvSpPr>
                <a:spLocks/>
              </p:cNvSpPr>
              <p:nvPr/>
            </p:nvSpPr>
            <p:spPr bwMode="auto">
              <a:xfrm>
                <a:off x="491156"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5" name="Freeform 17"/>
              <p:cNvSpPr>
                <a:spLocks/>
              </p:cNvSpPr>
              <p:nvPr/>
            </p:nvSpPr>
            <p:spPr bwMode="auto">
              <a:xfrm>
                <a:off x="792561"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6" name="Freeform 18"/>
              <p:cNvSpPr>
                <a:spLocks noEditPoints="1"/>
              </p:cNvSpPr>
              <p:nvPr/>
            </p:nvSpPr>
            <p:spPr bwMode="auto">
              <a:xfrm>
                <a:off x="1087371"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7" name="Freeform 20"/>
              <p:cNvSpPr>
                <a:spLocks noEditPoints="1"/>
              </p:cNvSpPr>
              <p:nvPr/>
            </p:nvSpPr>
            <p:spPr bwMode="auto">
              <a:xfrm>
                <a:off x="1537130"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8" name="Freeform 16"/>
              <p:cNvSpPr>
                <a:spLocks noEditPoints="1"/>
              </p:cNvSpPr>
              <p:nvPr/>
            </p:nvSpPr>
            <p:spPr bwMode="auto">
              <a:xfrm>
                <a:off x="2884509"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19" name="Freeform 16"/>
              <p:cNvSpPr>
                <a:spLocks noEditPoints="1"/>
              </p:cNvSpPr>
              <p:nvPr/>
            </p:nvSpPr>
            <p:spPr bwMode="auto">
              <a:xfrm>
                <a:off x="3632376" y="1323757"/>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0" name="Freeform 5"/>
              <p:cNvSpPr>
                <a:spLocks/>
              </p:cNvSpPr>
              <p:nvPr/>
            </p:nvSpPr>
            <p:spPr bwMode="auto">
              <a:xfrm>
                <a:off x="3334268" y="1340242"/>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1" name="Freeform 20"/>
              <p:cNvSpPr>
                <a:spLocks noEditPoints="1"/>
              </p:cNvSpPr>
              <p:nvPr/>
            </p:nvSpPr>
            <p:spPr bwMode="auto">
              <a:xfrm>
                <a:off x="4082135" y="1323757"/>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22" name="Group 746"/>
              <p:cNvGrpSpPr/>
              <p:nvPr/>
            </p:nvGrpSpPr>
            <p:grpSpPr>
              <a:xfrm>
                <a:off x="4531907" y="1334439"/>
                <a:ext cx="348521" cy="470651"/>
                <a:chOff x="7011958" y="-48945"/>
                <a:chExt cx="557213" cy="752475"/>
              </a:xfrm>
              <a:solidFill>
                <a:schemeClr val="tx1">
                  <a:alpha val="7000"/>
                </a:schemeClr>
              </a:solidFill>
            </p:grpSpPr>
            <p:sp>
              <p:nvSpPr>
                <p:cNvPr id="170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0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23" name="Freeform 18"/>
              <p:cNvSpPr>
                <a:spLocks noEditPoints="1"/>
              </p:cNvSpPr>
              <p:nvPr/>
            </p:nvSpPr>
            <p:spPr bwMode="auto">
              <a:xfrm>
                <a:off x="5489229" y="1323757"/>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4" name="Freeform 19"/>
              <p:cNvSpPr>
                <a:spLocks/>
              </p:cNvSpPr>
              <p:nvPr/>
            </p:nvSpPr>
            <p:spPr bwMode="auto">
              <a:xfrm>
                <a:off x="5938982"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5" name="Freeform 21"/>
              <p:cNvSpPr>
                <a:spLocks noEditPoints="1"/>
              </p:cNvSpPr>
              <p:nvPr/>
            </p:nvSpPr>
            <p:spPr bwMode="auto">
              <a:xfrm>
                <a:off x="5010384" y="1347043"/>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626" name="Freeform 23"/>
              <p:cNvSpPr>
                <a:spLocks/>
              </p:cNvSpPr>
              <p:nvPr/>
            </p:nvSpPr>
            <p:spPr bwMode="auto">
              <a:xfrm>
                <a:off x="1986889" y="1340241"/>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7" name="Freeform 24"/>
              <p:cNvSpPr>
                <a:spLocks/>
              </p:cNvSpPr>
              <p:nvPr/>
            </p:nvSpPr>
            <p:spPr bwMode="auto">
              <a:xfrm>
                <a:off x="2288294" y="1340241"/>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8" name="Freeform 17"/>
              <p:cNvSpPr>
                <a:spLocks/>
              </p:cNvSpPr>
              <p:nvPr/>
            </p:nvSpPr>
            <p:spPr bwMode="auto">
              <a:xfrm>
                <a:off x="2589699" y="1340240"/>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29" name="Freeform 19"/>
              <p:cNvSpPr>
                <a:spLocks/>
              </p:cNvSpPr>
              <p:nvPr/>
            </p:nvSpPr>
            <p:spPr bwMode="auto">
              <a:xfrm>
                <a:off x="3895345"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0" name="Freeform 7"/>
              <p:cNvSpPr>
                <a:spLocks/>
              </p:cNvSpPr>
              <p:nvPr/>
            </p:nvSpPr>
            <p:spPr bwMode="auto">
              <a:xfrm>
                <a:off x="4192401" y="732690"/>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1" name="Freeform 8"/>
              <p:cNvSpPr>
                <a:spLocks/>
              </p:cNvSpPr>
              <p:nvPr/>
            </p:nvSpPr>
            <p:spPr bwMode="auto">
              <a:xfrm>
                <a:off x="4486160"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2" name="Freeform 13"/>
              <p:cNvSpPr>
                <a:spLocks/>
              </p:cNvSpPr>
              <p:nvPr/>
            </p:nvSpPr>
            <p:spPr bwMode="auto">
              <a:xfrm>
                <a:off x="4776621"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3" name="Freeform 23"/>
              <p:cNvSpPr>
                <a:spLocks/>
              </p:cNvSpPr>
              <p:nvPr/>
            </p:nvSpPr>
            <p:spPr bwMode="auto">
              <a:xfrm>
                <a:off x="5547818"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4" name="Freeform 24"/>
              <p:cNvSpPr>
                <a:spLocks/>
              </p:cNvSpPr>
              <p:nvPr/>
            </p:nvSpPr>
            <p:spPr bwMode="auto">
              <a:xfrm>
                <a:off x="5844874"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35" name="Group 740"/>
              <p:cNvGrpSpPr/>
              <p:nvPr/>
            </p:nvGrpSpPr>
            <p:grpSpPr>
              <a:xfrm>
                <a:off x="5073690" y="726888"/>
                <a:ext cx="348521" cy="470651"/>
                <a:chOff x="7011958" y="-48945"/>
                <a:chExt cx="557213" cy="752475"/>
              </a:xfrm>
              <a:solidFill>
                <a:schemeClr val="tx1">
                  <a:alpha val="12000"/>
                </a:schemeClr>
              </a:solidFill>
            </p:grpSpPr>
            <p:sp>
              <p:nvSpPr>
                <p:cNvPr id="1698"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9"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36" name="Freeform 18"/>
              <p:cNvSpPr>
                <a:spLocks noEditPoints="1"/>
              </p:cNvSpPr>
              <p:nvPr/>
            </p:nvSpPr>
            <p:spPr bwMode="auto">
              <a:xfrm>
                <a:off x="1380783" y="716206"/>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7" name="Freeform 20"/>
              <p:cNvSpPr>
                <a:spLocks noEditPoints="1"/>
              </p:cNvSpPr>
              <p:nvPr/>
            </p:nvSpPr>
            <p:spPr bwMode="auto">
              <a:xfrm>
                <a:off x="1826193"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8" name="Freeform 16"/>
              <p:cNvSpPr>
                <a:spLocks noEditPoints="1"/>
              </p:cNvSpPr>
              <p:nvPr/>
            </p:nvSpPr>
            <p:spPr bwMode="auto">
              <a:xfrm>
                <a:off x="3156176" y="716206"/>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39" name="Freeform 5"/>
              <p:cNvSpPr>
                <a:spLocks/>
              </p:cNvSpPr>
              <p:nvPr/>
            </p:nvSpPr>
            <p:spPr bwMode="auto">
              <a:xfrm>
                <a:off x="3601586" y="732691"/>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0" name="Freeform 23"/>
              <p:cNvSpPr>
                <a:spLocks/>
              </p:cNvSpPr>
              <p:nvPr/>
            </p:nvSpPr>
            <p:spPr bwMode="auto">
              <a:xfrm>
                <a:off x="2271603"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1" name="Freeform 24"/>
              <p:cNvSpPr>
                <a:spLocks/>
              </p:cNvSpPr>
              <p:nvPr/>
            </p:nvSpPr>
            <p:spPr bwMode="auto">
              <a:xfrm>
                <a:off x="2568659"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2" name="Freeform 17"/>
              <p:cNvSpPr>
                <a:spLocks/>
              </p:cNvSpPr>
              <p:nvPr/>
            </p:nvSpPr>
            <p:spPr bwMode="auto">
              <a:xfrm>
                <a:off x="2865715"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3" name="Freeform 20"/>
              <p:cNvSpPr>
                <a:spLocks noEditPoints="1"/>
              </p:cNvSpPr>
              <p:nvPr/>
            </p:nvSpPr>
            <p:spPr bwMode="auto">
              <a:xfrm>
                <a:off x="127000" y="716206"/>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4" name="Freeform 23"/>
              <p:cNvSpPr>
                <a:spLocks/>
              </p:cNvSpPr>
              <p:nvPr/>
            </p:nvSpPr>
            <p:spPr bwMode="auto">
              <a:xfrm>
                <a:off x="496210" y="732690"/>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5" name="Freeform 24"/>
              <p:cNvSpPr>
                <a:spLocks/>
              </p:cNvSpPr>
              <p:nvPr/>
            </p:nvSpPr>
            <p:spPr bwMode="auto">
              <a:xfrm>
                <a:off x="793266" y="7326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6" name="Freeform 17"/>
              <p:cNvSpPr>
                <a:spLocks/>
              </p:cNvSpPr>
              <p:nvPr/>
            </p:nvSpPr>
            <p:spPr bwMode="auto">
              <a:xfrm>
                <a:off x="1090322" y="732689"/>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7" name="Freeform 18"/>
              <p:cNvSpPr>
                <a:spLocks noEditPoints="1"/>
              </p:cNvSpPr>
              <p:nvPr/>
            </p:nvSpPr>
            <p:spPr bwMode="auto">
              <a:xfrm>
                <a:off x="5635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8" name="Freeform 19"/>
              <p:cNvSpPr>
                <a:spLocks/>
              </p:cNvSpPr>
              <p:nvPr/>
            </p:nvSpPr>
            <p:spPr bwMode="auto">
              <a:xfrm>
                <a:off x="101284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49" name="Freeform 7"/>
              <p:cNvSpPr>
                <a:spLocks/>
              </p:cNvSpPr>
              <p:nvPr/>
            </p:nvSpPr>
            <p:spPr bwMode="auto">
              <a:xfrm>
                <a:off x="131375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0" name="Freeform 8"/>
              <p:cNvSpPr>
                <a:spLocks/>
              </p:cNvSpPr>
              <p:nvPr/>
            </p:nvSpPr>
            <p:spPr bwMode="auto">
              <a:xfrm>
                <a:off x="161137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1" name="Freeform 13"/>
              <p:cNvSpPr>
                <a:spLocks/>
              </p:cNvSpPr>
              <p:nvPr/>
            </p:nvSpPr>
            <p:spPr bwMode="auto">
              <a:xfrm>
                <a:off x="190569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2" name="Freeform 23"/>
              <p:cNvSpPr>
                <a:spLocks/>
              </p:cNvSpPr>
              <p:nvPr/>
            </p:nvSpPr>
            <p:spPr bwMode="auto">
              <a:xfrm>
                <a:off x="2684613"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3" name="Freeform 24"/>
              <p:cNvSpPr>
                <a:spLocks/>
              </p:cNvSpPr>
              <p:nvPr/>
            </p:nvSpPr>
            <p:spPr bwMode="auto">
              <a:xfrm>
                <a:off x="2985529"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4" name="Freeform 29"/>
              <p:cNvSpPr>
                <a:spLocks/>
              </p:cNvSpPr>
              <p:nvPr/>
            </p:nvSpPr>
            <p:spPr bwMode="auto">
              <a:xfrm>
                <a:off x="3286445"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3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3" y="5"/>
                    </a:cubicBezTo>
                    <a:cubicBezTo>
                      <a:pt x="25" y="4"/>
                      <a:pt x="28"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5" name="Freeform 17"/>
              <p:cNvSpPr>
                <a:spLocks/>
              </p:cNvSpPr>
              <p:nvPr/>
            </p:nvSpPr>
            <p:spPr bwMode="auto">
              <a:xfrm>
                <a:off x="3587361"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56" name="Group 740"/>
              <p:cNvGrpSpPr/>
              <p:nvPr/>
            </p:nvGrpSpPr>
            <p:grpSpPr>
              <a:xfrm>
                <a:off x="2206625" y="46874"/>
                <a:ext cx="348521" cy="470651"/>
                <a:chOff x="7011958" y="-48945"/>
                <a:chExt cx="557213" cy="752475"/>
              </a:xfrm>
              <a:solidFill>
                <a:schemeClr val="tx1">
                  <a:alpha val="12000"/>
                </a:schemeClr>
              </a:solidFill>
            </p:grpSpPr>
            <p:sp>
              <p:nvSpPr>
                <p:cNvPr id="1696"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7"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grpSp>
            <p:nvGrpSpPr>
              <p:cNvPr id="1657" name="Group 746"/>
              <p:cNvGrpSpPr/>
              <p:nvPr/>
            </p:nvGrpSpPr>
            <p:grpSpPr>
              <a:xfrm>
                <a:off x="4623272" y="46874"/>
                <a:ext cx="348521" cy="470651"/>
                <a:chOff x="7011958" y="-48945"/>
                <a:chExt cx="557213" cy="752475"/>
              </a:xfrm>
              <a:solidFill>
                <a:schemeClr val="tx1">
                  <a:alpha val="7000"/>
                </a:schemeClr>
              </a:solidFill>
            </p:grpSpPr>
            <p:sp>
              <p:nvSpPr>
                <p:cNvPr id="1694"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5"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58" name="Freeform 19"/>
              <p:cNvSpPr>
                <a:spLocks/>
              </p:cNvSpPr>
              <p:nvPr/>
            </p:nvSpPr>
            <p:spPr bwMode="auto">
              <a:xfrm>
                <a:off x="5101260"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59" name="Freeform 7"/>
              <p:cNvSpPr>
                <a:spLocks/>
              </p:cNvSpPr>
              <p:nvPr/>
            </p:nvSpPr>
            <p:spPr bwMode="auto">
              <a:xfrm>
                <a:off x="5402176" y="52676"/>
                <a:ext cx="168138"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0" name="Freeform 8"/>
              <p:cNvSpPr>
                <a:spLocks/>
              </p:cNvSpPr>
              <p:nvPr/>
            </p:nvSpPr>
            <p:spPr bwMode="auto">
              <a:xfrm>
                <a:off x="5699795"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3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7"/>
                      <a:pt x="4" y="28"/>
                      <a:pt x="0" y="29"/>
                    </a:cubicBezTo>
                    <a:cubicBezTo>
                      <a:pt x="0" y="15"/>
                      <a:pt x="0" y="15"/>
                      <a:pt x="0" y="15"/>
                    </a:cubicBezTo>
                    <a:cubicBezTo>
                      <a:pt x="2" y="15"/>
                      <a:pt x="5" y="14"/>
                      <a:pt x="7" y="13"/>
                    </a:cubicBezTo>
                    <a:cubicBezTo>
                      <a:pt x="10" y="12"/>
                      <a:pt x="12" y="11"/>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1" name="Freeform 23"/>
              <p:cNvSpPr>
                <a:spLocks/>
              </p:cNvSpPr>
              <p:nvPr/>
            </p:nvSpPr>
            <p:spPr bwMode="auto">
              <a:xfrm>
                <a:off x="6472117"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2" name="Freeform 24"/>
              <p:cNvSpPr>
                <a:spLocks/>
              </p:cNvSpPr>
              <p:nvPr/>
            </p:nvSpPr>
            <p:spPr bwMode="auto">
              <a:xfrm>
                <a:off x="6773033"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3" name="Freeform 17"/>
              <p:cNvSpPr>
                <a:spLocks/>
              </p:cNvSpPr>
              <p:nvPr/>
            </p:nvSpPr>
            <p:spPr bwMode="auto">
              <a:xfrm>
                <a:off x="7073949"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4" name="Freeform 18"/>
              <p:cNvSpPr>
                <a:spLocks noEditPoints="1"/>
              </p:cNvSpPr>
              <p:nvPr/>
            </p:nvSpPr>
            <p:spPr bwMode="auto">
              <a:xfrm>
                <a:off x="7368270"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5" name="Freeform 20"/>
              <p:cNvSpPr>
                <a:spLocks noEditPoints="1"/>
              </p:cNvSpPr>
              <p:nvPr/>
            </p:nvSpPr>
            <p:spPr bwMode="auto">
              <a:xfrm>
                <a:off x="7817540"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66" name="Group 740"/>
              <p:cNvGrpSpPr/>
              <p:nvPr/>
            </p:nvGrpSpPr>
            <p:grpSpPr>
              <a:xfrm>
                <a:off x="5994129" y="46874"/>
                <a:ext cx="348521" cy="470651"/>
                <a:chOff x="7011958" y="-48945"/>
                <a:chExt cx="557213" cy="752475"/>
              </a:xfrm>
              <a:solidFill>
                <a:schemeClr val="tx1">
                  <a:alpha val="12000"/>
                </a:schemeClr>
              </a:solidFill>
            </p:grpSpPr>
            <p:sp>
              <p:nvSpPr>
                <p:cNvPr id="1692"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3"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67" name="Freeform 16"/>
              <p:cNvSpPr>
                <a:spLocks noEditPoints="1"/>
              </p:cNvSpPr>
              <p:nvPr/>
            </p:nvSpPr>
            <p:spPr bwMode="auto">
              <a:xfrm>
                <a:off x="9162963"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8" name="Freeform 16"/>
              <p:cNvSpPr>
                <a:spLocks noEditPoints="1"/>
              </p:cNvSpPr>
              <p:nvPr/>
            </p:nvSpPr>
            <p:spPr bwMode="auto">
              <a:xfrm>
                <a:off x="9909852" y="36192"/>
                <a:ext cx="319789" cy="481333"/>
              </a:xfrm>
              <a:custGeom>
                <a:avLst/>
                <a:gdLst>
                  <a:gd name="T0" fmla="*/ 33 w 69"/>
                  <a:gd name="T1" fmla="*/ 104 h 104"/>
                  <a:gd name="T2" fmla="*/ 9 w 69"/>
                  <a:gd name="T3" fmla="*/ 91 h 104"/>
                  <a:gd name="T4" fmla="*/ 0 w 69"/>
                  <a:gd name="T5" fmla="*/ 54 h 104"/>
                  <a:gd name="T6" fmla="*/ 9 w 69"/>
                  <a:gd name="T7" fmla="*/ 13 h 104"/>
                  <a:gd name="T8" fmla="*/ 36 w 69"/>
                  <a:gd name="T9" fmla="*/ 0 h 104"/>
                  <a:gd name="T10" fmla="*/ 69 w 69"/>
                  <a:gd name="T11" fmla="*/ 51 h 104"/>
                  <a:gd name="T12" fmla="*/ 60 w 69"/>
                  <a:gd name="T13" fmla="*/ 91 h 104"/>
                  <a:gd name="T14" fmla="*/ 33 w 69"/>
                  <a:gd name="T15" fmla="*/ 104 h 104"/>
                  <a:gd name="T16" fmla="*/ 35 w 69"/>
                  <a:gd name="T17" fmla="*/ 13 h 104"/>
                  <a:gd name="T18" fmla="*/ 17 w 69"/>
                  <a:gd name="T19" fmla="*/ 53 h 104"/>
                  <a:gd name="T20" fmla="*/ 35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5" y="100"/>
                      <a:pt x="9" y="91"/>
                    </a:cubicBezTo>
                    <a:cubicBezTo>
                      <a:pt x="3" y="83"/>
                      <a:pt x="0" y="70"/>
                      <a:pt x="0" y="54"/>
                    </a:cubicBezTo>
                    <a:cubicBezTo>
                      <a:pt x="0" y="36"/>
                      <a:pt x="3" y="23"/>
                      <a:pt x="9" y="13"/>
                    </a:cubicBezTo>
                    <a:cubicBezTo>
                      <a:pt x="15" y="4"/>
                      <a:pt x="24" y="0"/>
                      <a:pt x="36" y="0"/>
                    </a:cubicBezTo>
                    <a:cubicBezTo>
                      <a:pt x="58" y="0"/>
                      <a:pt x="69" y="17"/>
                      <a:pt x="69" y="51"/>
                    </a:cubicBezTo>
                    <a:cubicBezTo>
                      <a:pt x="69" y="69"/>
                      <a:pt x="66" y="82"/>
                      <a:pt x="60" y="91"/>
                    </a:cubicBezTo>
                    <a:cubicBezTo>
                      <a:pt x="53" y="100"/>
                      <a:pt x="45" y="104"/>
                      <a:pt x="33" y="104"/>
                    </a:cubicBezTo>
                    <a:close/>
                    <a:moveTo>
                      <a:pt x="35" y="13"/>
                    </a:moveTo>
                    <a:cubicBezTo>
                      <a:pt x="23" y="13"/>
                      <a:pt x="17" y="26"/>
                      <a:pt x="17" y="53"/>
                    </a:cubicBezTo>
                    <a:cubicBezTo>
                      <a:pt x="17" y="78"/>
                      <a:pt x="23" y="91"/>
                      <a:pt x="35" y="91"/>
                    </a:cubicBezTo>
                    <a:cubicBezTo>
                      <a:pt x="46" y="91"/>
                      <a:pt x="52" y="78"/>
                      <a:pt x="52" y="53"/>
                    </a:cubicBezTo>
                    <a:cubicBezTo>
                      <a:pt x="52" y="26"/>
                      <a:pt x="47" y="13"/>
                      <a:pt x="35" y="13"/>
                    </a:cubicBezTo>
                    <a:close/>
                  </a:path>
                </a:pathLst>
              </a:custGeom>
              <a:solidFill>
                <a:schemeClr val="accent4">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69" name="Freeform 5"/>
              <p:cNvSpPr>
                <a:spLocks/>
              </p:cNvSpPr>
              <p:nvPr/>
            </p:nvSpPr>
            <p:spPr bwMode="auto">
              <a:xfrm>
                <a:off x="9612233" y="52677"/>
                <a:ext cx="168138" cy="464848"/>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3"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0" name="Freeform 20"/>
              <p:cNvSpPr>
                <a:spLocks noEditPoints="1"/>
              </p:cNvSpPr>
              <p:nvPr/>
            </p:nvSpPr>
            <p:spPr bwMode="auto">
              <a:xfrm>
                <a:off x="10359122" y="36192"/>
                <a:ext cx="319789" cy="481333"/>
              </a:xfrm>
              <a:custGeom>
                <a:avLst/>
                <a:gdLst>
                  <a:gd name="T0" fmla="*/ 33 w 69"/>
                  <a:gd name="T1" fmla="*/ 104 h 104"/>
                  <a:gd name="T2" fmla="*/ 9 w 69"/>
                  <a:gd name="T3" fmla="*/ 92 h 104"/>
                  <a:gd name="T4" fmla="*/ 0 w 69"/>
                  <a:gd name="T5" fmla="*/ 54 h 104"/>
                  <a:gd name="T6" fmla="*/ 9 w 69"/>
                  <a:gd name="T7" fmla="*/ 14 h 104"/>
                  <a:gd name="T8" fmla="*/ 36 w 69"/>
                  <a:gd name="T9" fmla="*/ 0 h 104"/>
                  <a:gd name="T10" fmla="*/ 69 w 69"/>
                  <a:gd name="T11" fmla="*/ 52 h 104"/>
                  <a:gd name="T12" fmla="*/ 60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9"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60" y="91"/>
                    </a:cubicBezTo>
                    <a:cubicBezTo>
                      <a:pt x="53" y="100"/>
                      <a:pt x="45" y="104"/>
                      <a:pt x="33" y="104"/>
                    </a:cubicBezTo>
                    <a:close/>
                    <a:moveTo>
                      <a:pt x="35" y="13"/>
                    </a:moveTo>
                    <a:cubicBezTo>
                      <a:pt x="23"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nvGrpSpPr>
              <p:cNvPr id="1671" name="Group 746"/>
              <p:cNvGrpSpPr/>
              <p:nvPr/>
            </p:nvGrpSpPr>
            <p:grpSpPr>
              <a:xfrm>
                <a:off x="10808405" y="46874"/>
                <a:ext cx="348521" cy="470651"/>
                <a:chOff x="7011958" y="-48945"/>
                <a:chExt cx="557213" cy="752475"/>
              </a:xfrm>
              <a:solidFill>
                <a:schemeClr val="tx1">
                  <a:alpha val="7000"/>
                </a:schemeClr>
              </a:solidFill>
            </p:grpSpPr>
            <p:sp>
              <p:nvSpPr>
                <p:cNvPr id="1690" name="Freeform 18"/>
                <p:cNvSpPr>
                  <a:spLocks/>
                </p:cNvSpPr>
                <p:nvPr/>
              </p:nvSpPr>
              <p:spPr bwMode="auto">
                <a:xfrm>
                  <a:off x="7011958" y="-48945"/>
                  <a:ext cx="244475" cy="752475"/>
                </a:xfrm>
                <a:custGeom>
                  <a:avLst/>
                  <a:gdLst>
                    <a:gd name="T0" fmla="*/ 1 w 65"/>
                    <a:gd name="T1" fmla="*/ 89 h 199"/>
                    <a:gd name="T2" fmla="*/ 19 w 65"/>
                    <a:gd name="T3" fmla="*/ 72 h 199"/>
                    <a:gd name="T4" fmla="*/ 17 w 65"/>
                    <a:gd name="T5" fmla="*/ 54 h 199"/>
                    <a:gd name="T6" fmla="*/ 16 w 65"/>
                    <a:gd name="T7" fmla="*/ 34 h 199"/>
                    <a:gd name="T8" fmla="*/ 55 w 65"/>
                    <a:gd name="T9" fmla="*/ 0 h 199"/>
                    <a:gd name="T10" fmla="*/ 65 w 65"/>
                    <a:gd name="T11" fmla="*/ 0 h 199"/>
                    <a:gd name="T12" fmla="*/ 65 w 65"/>
                    <a:gd name="T13" fmla="*/ 25 h 199"/>
                    <a:gd name="T14" fmla="*/ 61 w 65"/>
                    <a:gd name="T15" fmla="*/ 25 h 199"/>
                    <a:gd name="T16" fmla="*/ 48 w 65"/>
                    <a:gd name="T17" fmla="*/ 41 h 199"/>
                    <a:gd name="T18" fmla="*/ 49 w 65"/>
                    <a:gd name="T19" fmla="*/ 53 h 199"/>
                    <a:gd name="T20" fmla="*/ 50 w 65"/>
                    <a:gd name="T21" fmla="*/ 70 h 199"/>
                    <a:gd name="T22" fmla="*/ 27 w 65"/>
                    <a:gd name="T23" fmla="*/ 99 h 199"/>
                    <a:gd name="T24" fmla="*/ 27 w 65"/>
                    <a:gd name="T25" fmla="*/ 100 h 199"/>
                    <a:gd name="T26" fmla="*/ 50 w 65"/>
                    <a:gd name="T27" fmla="*/ 130 h 199"/>
                    <a:gd name="T28" fmla="*/ 49 w 65"/>
                    <a:gd name="T29" fmla="*/ 146 h 199"/>
                    <a:gd name="T30" fmla="*/ 48 w 65"/>
                    <a:gd name="T31" fmla="*/ 159 h 199"/>
                    <a:gd name="T32" fmla="*/ 61 w 65"/>
                    <a:gd name="T33" fmla="*/ 175 h 199"/>
                    <a:gd name="T34" fmla="*/ 65 w 65"/>
                    <a:gd name="T35" fmla="*/ 175 h 199"/>
                    <a:gd name="T36" fmla="*/ 65 w 65"/>
                    <a:gd name="T37" fmla="*/ 199 h 199"/>
                    <a:gd name="T38" fmla="*/ 55 w 65"/>
                    <a:gd name="T39" fmla="*/ 199 h 199"/>
                    <a:gd name="T40" fmla="*/ 16 w 65"/>
                    <a:gd name="T41" fmla="*/ 165 h 199"/>
                    <a:gd name="T42" fmla="*/ 18 w 65"/>
                    <a:gd name="T43" fmla="*/ 146 h 199"/>
                    <a:gd name="T44" fmla="*/ 19 w 65"/>
                    <a:gd name="T45" fmla="*/ 127 h 199"/>
                    <a:gd name="T46" fmla="*/ 0 w 65"/>
                    <a:gd name="T47" fmla="*/ 111 h 199"/>
                    <a:gd name="T48" fmla="*/ 1 w 65"/>
                    <a:gd name="T49" fmla="*/ 8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1" y="89"/>
                      </a:moveTo>
                      <a:cubicBezTo>
                        <a:pt x="17" y="88"/>
                        <a:pt x="19" y="79"/>
                        <a:pt x="19" y="72"/>
                      </a:cubicBezTo>
                      <a:cubicBezTo>
                        <a:pt x="19" y="67"/>
                        <a:pt x="18" y="60"/>
                        <a:pt x="17" y="54"/>
                      </a:cubicBezTo>
                      <a:cubicBezTo>
                        <a:pt x="17" y="47"/>
                        <a:pt x="16" y="40"/>
                        <a:pt x="16" y="34"/>
                      </a:cubicBezTo>
                      <a:cubicBezTo>
                        <a:pt x="16" y="11"/>
                        <a:pt x="31" y="0"/>
                        <a:pt x="55" y="0"/>
                      </a:cubicBezTo>
                      <a:cubicBezTo>
                        <a:pt x="65" y="0"/>
                        <a:pt x="65" y="0"/>
                        <a:pt x="65" y="0"/>
                      </a:cubicBezTo>
                      <a:cubicBezTo>
                        <a:pt x="65" y="25"/>
                        <a:pt x="65" y="25"/>
                        <a:pt x="65" y="25"/>
                      </a:cubicBezTo>
                      <a:cubicBezTo>
                        <a:pt x="61" y="25"/>
                        <a:pt x="61" y="25"/>
                        <a:pt x="61" y="25"/>
                      </a:cubicBezTo>
                      <a:cubicBezTo>
                        <a:pt x="51" y="25"/>
                        <a:pt x="48" y="31"/>
                        <a:pt x="48" y="41"/>
                      </a:cubicBezTo>
                      <a:cubicBezTo>
                        <a:pt x="48" y="44"/>
                        <a:pt x="48" y="49"/>
                        <a:pt x="49" y="53"/>
                      </a:cubicBezTo>
                      <a:cubicBezTo>
                        <a:pt x="49" y="58"/>
                        <a:pt x="50" y="63"/>
                        <a:pt x="50" y="70"/>
                      </a:cubicBezTo>
                      <a:cubicBezTo>
                        <a:pt x="50" y="90"/>
                        <a:pt x="42" y="96"/>
                        <a:pt x="27" y="99"/>
                      </a:cubicBezTo>
                      <a:cubicBezTo>
                        <a:pt x="27" y="100"/>
                        <a:pt x="27" y="100"/>
                        <a:pt x="27" y="100"/>
                      </a:cubicBezTo>
                      <a:cubicBezTo>
                        <a:pt x="42" y="103"/>
                        <a:pt x="50" y="110"/>
                        <a:pt x="50" y="130"/>
                      </a:cubicBezTo>
                      <a:cubicBezTo>
                        <a:pt x="50" y="136"/>
                        <a:pt x="49" y="142"/>
                        <a:pt x="49" y="146"/>
                      </a:cubicBezTo>
                      <a:cubicBezTo>
                        <a:pt x="48" y="151"/>
                        <a:pt x="48" y="155"/>
                        <a:pt x="48" y="159"/>
                      </a:cubicBezTo>
                      <a:cubicBezTo>
                        <a:pt x="48" y="168"/>
                        <a:pt x="51" y="175"/>
                        <a:pt x="61" y="175"/>
                      </a:cubicBezTo>
                      <a:cubicBezTo>
                        <a:pt x="65" y="175"/>
                        <a:pt x="65" y="175"/>
                        <a:pt x="65" y="175"/>
                      </a:cubicBezTo>
                      <a:cubicBezTo>
                        <a:pt x="65" y="199"/>
                        <a:pt x="65" y="199"/>
                        <a:pt x="65" y="199"/>
                      </a:cubicBezTo>
                      <a:cubicBezTo>
                        <a:pt x="55" y="199"/>
                        <a:pt x="55" y="199"/>
                        <a:pt x="55" y="199"/>
                      </a:cubicBezTo>
                      <a:cubicBezTo>
                        <a:pt x="32" y="199"/>
                        <a:pt x="16" y="190"/>
                        <a:pt x="16" y="165"/>
                      </a:cubicBezTo>
                      <a:cubicBezTo>
                        <a:pt x="16" y="159"/>
                        <a:pt x="17" y="153"/>
                        <a:pt x="18" y="146"/>
                      </a:cubicBezTo>
                      <a:cubicBezTo>
                        <a:pt x="18" y="139"/>
                        <a:pt x="19" y="133"/>
                        <a:pt x="19" y="127"/>
                      </a:cubicBezTo>
                      <a:cubicBezTo>
                        <a:pt x="19" y="120"/>
                        <a:pt x="17" y="112"/>
                        <a:pt x="0" y="111"/>
                      </a:cubicBezTo>
                      <a:lnTo>
                        <a:pt x="1"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91" name="Freeform 19"/>
                <p:cNvSpPr>
                  <a:spLocks/>
                </p:cNvSpPr>
                <p:nvPr/>
              </p:nvSpPr>
              <p:spPr bwMode="auto">
                <a:xfrm>
                  <a:off x="7324696" y="-48945"/>
                  <a:ext cx="244475" cy="752475"/>
                </a:xfrm>
                <a:custGeom>
                  <a:avLst/>
                  <a:gdLst>
                    <a:gd name="T0" fmla="*/ 65 w 65"/>
                    <a:gd name="T1" fmla="*/ 111 h 199"/>
                    <a:gd name="T2" fmla="*/ 47 w 65"/>
                    <a:gd name="T3" fmla="*/ 127 h 199"/>
                    <a:gd name="T4" fmla="*/ 48 w 65"/>
                    <a:gd name="T5" fmla="*/ 146 h 199"/>
                    <a:gd name="T6" fmla="*/ 49 w 65"/>
                    <a:gd name="T7" fmla="*/ 165 h 199"/>
                    <a:gd name="T8" fmla="*/ 10 w 65"/>
                    <a:gd name="T9" fmla="*/ 199 h 199"/>
                    <a:gd name="T10" fmla="*/ 0 w 65"/>
                    <a:gd name="T11" fmla="*/ 199 h 199"/>
                    <a:gd name="T12" fmla="*/ 0 w 65"/>
                    <a:gd name="T13" fmla="*/ 175 h 199"/>
                    <a:gd name="T14" fmla="*/ 4 w 65"/>
                    <a:gd name="T15" fmla="*/ 175 h 199"/>
                    <a:gd name="T16" fmla="*/ 18 w 65"/>
                    <a:gd name="T17" fmla="*/ 159 h 199"/>
                    <a:gd name="T18" fmla="*/ 17 w 65"/>
                    <a:gd name="T19" fmla="*/ 146 h 199"/>
                    <a:gd name="T20" fmla="*/ 16 w 65"/>
                    <a:gd name="T21" fmla="*/ 130 h 199"/>
                    <a:gd name="T22" fmla="*/ 39 w 65"/>
                    <a:gd name="T23" fmla="*/ 100 h 199"/>
                    <a:gd name="T24" fmla="*/ 39 w 65"/>
                    <a:gd name="T25" fmla="*/ 99 h 199"/>
                    <a:gd name="T26" fmla="*/ 16 w 65"/>
                    <a:gd name="T27" fmla="*/ 70 h 199"/>
                    <a:gd name="T28" fmla="*/ 17 w 65"/>
                    <a:gd name="T29" fmla="*/ 53 h 199"/>
                    <a:gd name="T30" fmla="*/ 18 w 65"/>
                    <a:gd name="T31" fmla="*/ 41 h 199"/>
                    <a:gd name="T32" fmla="*/ 4 w 65"/>
                    <a:gd name="T33" fmla="*/ 25 h 199"/>
                    <a:gd name="T34" fmla="*/ 0 w 65"/>
                    <a:gd name="T35" fmla="*/ 25 h 199"/>
                    <a:gd name="T36" fmla="*/ 0 w 65"/>
                    <a:gd name="T37" fmla="*/ 0 h 199"/>
                    <a:gd name="T38" fmla="*/ 10 w 65"/>
                    <a:gd name="T39" fmla="*/ 0 h 199"/>
                    <a:gd name="T40" fmla="*/ 49 w 65"/>
                    <a:gd name="T41" fmla="*/ 34 h 199"/>
                    <a:gd name="T42" fmla="*/ 48 w 65"/>
                    <a:gd name="T43" fmla="*/ 54 h 199"/>
                    <a:gd name="T44" fmla="*/ 47 w 65"/>
                    <a:gd name="T45" fmla="*/ 72 h 199"/>
                    <a:gd name="T46" fmla="*/ 65 w 65"/>
                    <a:gd name="T47" fmla="*/ 89 h 199"/>
                    <a:gd name="T48" fmla="*/ 65 w 65"/>
                    <a:gd name="T49" fmla="*/ 11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199">
                      <a:moveTo>
                        <a:pt x="65" y="111"/>
                      </a:moveTo>
                      <a:cubicBezTo>
                        <a:pt x="48" y="112"/>
                        <a:pt x="47" y="120"/>
                        <a:pt x="47" y="127"/>
                      </a:cubicBezTo>
                      <a:cubicBezTo>
                        <a:pt x="47" y="133"/>
                        <a:pt x="47" y="139"/>
                        <a:pt x="48" y="146"/>
                      </a:cubicBezTo>
                      <a:cubicBezTo>
                        <a:pt x="49" y="153"/>
                        <a:pt x="49" y="159"/>
                        <a:pt x="49" y="165"/>
                      </a:cubicBezTo>
                      <a:cubicBezTo>
                        <a:pt x="49" y="190"/>
                        <a:pt x="34" y="199"/>
                        <a:pt x="10" y="199"/>
                      </a:cubicBezTo>
                      <a:cubicBezTo>
                        <a:pt x="0" y="199"/>
                        <a:pt x="0" y="199"/>
                        <a:pt x="0" y="199"/>
                      </a:cubicBezTo>
                      <a:cubicBezTo>
                        <a:pt x="0" y="175"/>
                        <a:pt x="0" y="175"/>
                        <a:pt x="0" y="175"/>
                      </a:cubicBezTo>
                      <a:cubicBezTo>
                        <a:pt x="4" y="175"/>
                        <a:pt x="4" y="175"/>
                        <a:pt x="4" y="175"/>
                      </a:cubicBezTo>
                      <a:cubicBezTo>
                        <a:pt x="15" y="175"/>
                        <a:pt x="18" y="168"/>
                        <a:pt x="18" y="159"/>
                      </a:cubicBezTo>
                      <a:cubicBezTo>
                        <a:pt x="18" y="155"/>
                        <a:pt x="17" y="151"/>
                        <a:pt x="17" y="146"/>
                      </a:cubicBezTo>
                      <a:cubicBezTo>
                        <a:pt x="16" y="142"/>
                        <a:pt x="16" y="136"/>
                        <a:pt x="16" y="130"/>
                      </a:cubicBezTo>
                      <a:cubicBezTo>
                        <a:pt x="16" y="110"/>
                        <a:pt x="23" y="103"/>
                        <a:pt x="39" y="100"/>
                      </a:cubicBezTo>
                      <a:cubicBezTo>
                        <a:pt x="39" y="99"/>
                        <a:pt x="39" y="99"/>
                        <a:pt x="39" y="99"/>
                      </a:cubicBezTo>
                      <a:cubicBezTo>
                        <a:pt x="23" y="96"/>
                        <a:pt x="16" y="90"/>
                        <a:pt x="16" y="70"/>
                      </a:cubicBezTo>
                      <a:cubicBezTo>
                        <a:pt x="16" y="63"/>
                        <a:pt x="16" y="58"/>
                        <a:pt x="17" y="53"/>
                      </a:cubicBezTo>
                      <a:cubicBezTo>
                        <a:pt x="17" y="49"/>
                        <a:pt x="18" y="44"/>
                        <a:pt x="18" y="41"/>
                      </a:cubicBezTo>
                      <a:cubicBezTo>
                        <a:pt x="18" y="31"/>
                        <a:pt x="14" y="25"/>
                        <a:pt x="4" y="25"/>
                      </a:cubicBezTo>
                      <a:cubicBezTo>
                        <a:pt x="0" y="25"/>
                        <a:pt x="0" y="25"/>
                        <a:pt x="0" y="25"/>
                      </a:cubicBezTo>
                      <a:cubicBezTo>
                        <a:pt x="0" y="0"/>
                        <a:pt x="0" y="0"/>
                        <a:pt x="0" y="0"/>
                      </a:cubicBezTo>
                      <a:cubicBezTo>
                        <a:pt x="10" y="0"/>
                        <a:pt x="10" y="0"/>
                        <a:pt x="10" y="0"/>
                      </a:cubicBezTo>
                      <a:cubicBezTo>
                        <a:pt x="35" y="0"/>
                        <a:pt x="49" y="11"/>
                        <a:pt x="49" y="34"/>
                      </a:cubicBezTo>
                      <a:cubicBezTo>
                        <a:pt x="49" y="40"/>
                        <a:pt x="49" y="47"/>
                        <a:pt x="48" y="54"/>
                      </a:cubicBezTo>
                      <a:cubicBezTo>
                        <a:pt x="47" y="60"/>
                        <a:pt x="47" y="67"/>
                        <a:pt x="47" y="72"/>
                      </a:cubicBezTo>
                      <a:cubicBezTo>
                        <a:pt x="47" y="79"/>
                        <a:pt x="48" y="88"/>
                        <a:pt x="65" y="89"/>
                      </a:cubicBezTo>
                      <a:lnTo>
                        <a:pt x="65"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72" name="Freeform 18"/>
              <p:cNvSpPr>
                <a:spLocks noEditPoints="1"/>
              </p:cNvSpPr>
              <p:nvPr/>
            </p:nvSpPr>
            <p:spPr bwMode="auto">
              <a:xfrm>
                <a:off x="11764749" y="36192"/>
                <a:ext cx="319789" cy="481333"/>
              </a:xfrm>
              <a:custGeom>
                <a:avLst/>
                <a:gdLst>
                  <a:gd name="T0" fmla="*/ 33 w 69"/>
                  <a:gd name="T1" fmla="*/ 104 h 104"/>
                  <a:gd name="T2" fmla="*/ 8 w 69"/>
                  <a:gd name="T3" fmla="*/ 92 h 104"/>
                  <a:gd name="T4" fmla="*/ 0 w 69"/>
                  <a:gd name="T5" fmla="*/ 54 h 104"/>
                  <a:gd name="T6" fmla="*/ 9 w 69"/>
                  <a:gd name="T7" fmla="*/ 14 h 104"/>
                  <a:gd name="T8" fmla="*/ 36 w 69"/>
                  <a:gd name="T9" fmla="*/ 0 h 104"/>
                  <a:gd name="T10" fmla="*/ 69 w 69"/>
                  <a:gd name="T11" fmla="*/ 52 h 104"/>
                  <a:gd name="T12" fmla="*/ 59 w 69"/>
                  <a:gd name="T13" fmla="*/ 91 h 104"/>
                  <a:gd name="T14" fmla="*/ 33 w 69"/>
                  <a:gd name="T15" fmla="*/ 104 h 104"/>
                  <a:gd name="T16" fmla="*/ 35 w 69"/>
                  <a:gd name="T17" fmla="*/ 13 h 104"/>
                  <a:gd name="T18" fmla="*/ 16 w 69"/>
                  <a:gd name="T19" fmla="*/ 54 h 104"/>
                  <a:gd name="T20" fmla="*/ 34 w 69"/>
                  <a:gd name="T21" fmla="*/ 91 h 104"/>
                  <a:gd name="T22" fmla="*/ 52 w 69"/>
                  <a:gd name="T23" fmla="*/ 53 h 104"/>
                  <a:gd name="T24" fmla="*/ 35 w 69"/>
                  <a:gd name="T25"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04">
                    <a:moveTo>
                      <a:pt x="33" y="104"/>
                    </a:moveTo>
                    <a:cubicBezTo>
                      <a:pt x="23" y="104"/>
                      <a:pt x="14" y="100"/>
                      <a:pt x="8" y="92"/>
                    </a:cubicBezTo>
                    <a:cubicBezTo>
                      <a:pt x="3" y="83"/>
                      <a:pt x="0" y="71"/>
                      <a:pt x="0" y="54"/>
                    </a:cubicBezTo>
                    <a:cubicBezTo>
                      <a:pt x="0" y="36"/>
                      <a:pt x="3" y="23"/>
                      <a:pt x="9" y="14"/>
                    </a:cubicBezTo>
                    <a:cubicBezTo>
                      <a:pt x="15" y="5"/>
                      <a:pt x="24" y="0"/>
                      <a:pt x="36" y="0"/>
                    </a:cubicBezTo>
                    <a:cubicBezTo>
                      <a:pt x="58" y="0"/>
                      <a:pt x="69" y="17"/>
                      <a:pt x="69" y="52"/>
                    </a:cubicBezTo>
                    <a:cubicBezTo>
                      <a:pt x="69" y="69"/>
                      <a:pt x="66" y="82"/>
                      <a:pt x="59" y="91"/>
                    </a:cubicBezTo>
                    <a:cubicBezTo>
                      <a:pt x="53" y="100"/>
                      <a:pt x="44" y="104"/>
                      <a:pt x="33" y="104"/>
                    </a:cubicBezTo>
                    <a:close/>
                    <a:moveTo>
                      <a:pt x="35" y="13"/>
                    </a:moveTo>
                    <a:cubicBezTo>
                      <a:pt x="22" y="13"/>
                      <a:pt x="16" y="27"/>
                      <a:pt x="16" y="54"/>
                    </a:cubicBezTo>
                    <a:cubicBezTo>
                      <a:pt x="16" y="79"/>
                      <a:pt x="22" y="91"/>
                      <a:pt x="34" y="91"/>
                    </a:cubicBezTo>
                    <a:cubicBezTo>
                      <a:pt x="46" y="91"/>
                      <a:pt x="52" y="79"/>
                      <a:pt x="52" y="53"/>
                    </a:cubicBezTo>
                    <a:cubicBezTo>
                      <a:pt x="52" y="26"/>
                      <a:pt x="46" y="13"/>
                      <a:pt x="35"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3" name="Freeform 19"/>
              <p:cNvSpPr>
                <a:spLocks/>
              </p:cNvSpPr>
              <p:nvPr/>
            </p:nvSpPr>
            <p:spPr bwMode="auto">
              <a:xfrm>
                <a:off x="121886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2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6"/>
                      <a:pt x="4" y="28"/>
                      <a:pt x="0" y="29"/>
                    </a:cubicBezTo>
                    <a:cubicBezTo>
                      <a:pt x="0" y="15"/>
                      <a:pt x="0" y="15"/>
                      <a:pt x="0" y="15"/>
                    </a:cubicBezTo>
                    <a:cubicBezTo>
                      <a:pt x="3" y="14"/>
                      <a:pt x="5" y="13"/>
                      <a:pt x="8" y="12"/>
                    </a:cubicBezTo>
                    <a:cubicBezTo>
                      <a:pt x="10" y="11"/>
                      <a:pt x="12" y="10"/>
                      <a:pt x="15" y="9"/>
                    </a:cubicBezTo>
                    <a:cubicBezTo>
                      <a:pt x="17"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4" name="Freeform 21"/>
              <p:cNvSpPr>
                <a:spLocks noEditPoints="1"/>
              </p:cNvSpPr>
              <p:nvPr/>
            </p:nvSpPr>
            <p:spPr bwMode="auto">
              <a:xfrm>
                <a:off x="11286393" y="59478"/>
                <a:ext cx="348875" cy="458047"/>
              </a:xfrm>
              <a:custGeom>
                <a:avLst/>
                <a:gdLst>
                  <a:gd name="T0" fmla="*/ 31 w 294"/>
                  <a:gd name="T1" fmla="*/ 386 h 386"/>
                  <a:gd name="T2" fmla="*/ 47 w 294"/>
                  <a:gd name="T3" fmla="*/ 284 h 386"/>
                  <a:gd name="T4" fmla="*/ 0 w 294"/>
                  <a:gd name="T5" fmla="*/ 284 h 386"/>
                  <a:gd name="T6" fmla="*/ 0 w 294"/>
                  <a:gd name="T7" fmla="*/ 219 h 386"/>
                  <a:gd name="T8" fmla="*/ 57 w 294"/>
                  <a:gd name="T9" fmla="*/ 219 h 386"/>
                  <a:gd name="T10" fmla="*/ 66 w 294"/>
                  <a:gd name="T11" fmla="*/ 162 h 386"/>
                  <a:gd name="T12" fmla="*/ 16 w 294"/>
                  <a:gd name="T13" fmla="*/ 162 h 386"/>
                  <a:gd name="T14" fmla="*/ 16 w 294"/>
                  <a:gd name="T15" fmla="*/ 98 h 386"/>
                  <a:gd name="T16" fmla="*/ 76 w 294"/>
                  <a:gd name="T17" fmla="*/ 98 h 386"/>
                  <a:gd name="T18" fmla="*/ 90 w 294"/>
                  <a:gd name="T19" fmla="*/ 0 h 386"/>
                  <a:gd name="T20" fmla="*/ 151 w 294"/>
                  <a:gd name="T21" fmla="*/ 0 h 386"/>
                  <a:gd name="T22" fmla="*/ 135 w 294"/>
                  <a:gd name="T23" fmla="*/ 98 h 386"/>
                  <a:gd name="T24" fmla="*/ 187 w 294"/>
                  <a:gd name="T25" fmla="*/ 98 h 386"/>
                  <a:gd name="T26" fmla="*/ 201 w 294"/>
                  <a:gd name="T27" fmla="*/ 0 h 386"/>
                  <a:gd name="T28" fmla="*/ 263 w 294"/>
                  <a:gd name="T29" fmla="*/ 0 h 386"/>
                  <a:gd name="T30" fmla="*/ 246 w 294"/>
                  <a:gd name="T31" fmla="*/ 98 h 386"/>
                  <a:gd name="T32" fmla="*/ 294 w 294"/>
                  <a:gd name="T33" fmla="*/ 98 h 386"/>
                  <a:gd name="T34" fmla="*/ 294 w 294"/>
                  <a:gd name="T35" fmla="*/ 162 h 386"/>
                  <a:gd name="T36" fmla="*/ 237 w 294"/>
                  <a:gd name="T37" fmla="*/ 162 h 386"/>
                  <a:gd name="T38" fmla="*/ 227 w 294"/>
                  <a:gd name="T39" fmla="*/ 219 h 386"/>
                  <a:gd name="T40" fmla="*/ 277 w 294"/>
                  <a:gd name="T41" fmla="*/ 219 h 386"/>
                  <a:gd name="T42" fmla="*/ 277 w 294"/>
                  <a:gd name="T43" fmla="*/ 284 h 386"/>
                  <a:gd name="T44" fmla="*/ 218 w 294"/>
                  <a:gd name="T45" fmla="*/ 284 h 386"/>
                  <a:gd name="T46" fmla="*/ 204 w 294"/>
                  <a:gd name="T47" fmla="*/ 386 h 386"/>
                  <a:gd name="T48" fmla="*/ 142 w 294"/>
                  <a:gd name="T49" fmla="*/ 386 h 386"/>
                  <a:gd name="T50" fmla="*/ 159 w 294"/>
                  <a:gd name="T51" fmla="*/ 284 h 386"/>
                  <a:gd name="T52" fmla="*/ 106 w 294"/>
                  <a:gd name="T53" fmla="*/ 284 h 386"/>
                  <a:gd name="T54" fmla="*/ 92 w 294"/>
                  <a:gd name="T55" fmla="*/ 386 h 386"/>
                  <a:gd name="T56" fmla="*/ 31 w 294"/>
                  <a:gd name="T57" fmla="*/ 386 h 386"/>
                  <a:gd name="T58" fmla="*/ 168 w 294"/>
                  <a:gd name="T59" fmla="*/ 219 h 386"/>
                  <a:gd name="T60" fmla="*/ 177 w 294"/>
                  <a:gd name="T61" fmla="*/ 162 h 386"/>
                  <a:gd name="T62" fmla="*/ 125 w 294"/>
                  <a:gd name="T63" fmla="*/ 162 h 386"/>
                  <a:gd name="T64" fmla="*/ 118 w 294"/>
                  <a:gd name="T65" fmla="*/ 219 h 386"/>
                  <a:gd name="T66" fmla="*/ 168 w 294"/>
                  <a:gd name="T67" fmla="*/ 21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4" h="386">
                    <a:moveTo>
                      <a:pt x="31" y="386"/>
                    </a:moveTo>
                    <a:lnTo>
                      <a:pt x="47" y="284"/>
                    </a:lnTo>
                    <a:lnTo>
                      <a:pt x="0" y="284"/>
                    </a:lnTo>
                    <a:lnTo>
                      <a:pt x="0" y="219"/>
                    </a:lnTo>
                    <a:lnTo>
                      <a:pt x="57" y="219"/>
                    </a:lnTo>
                    <a:lnTo>
                      <a:pt x="66" y="162"/>
                    </a:lnTo>
                    <a:lnTo>
                      <a:pt x="16" y="162"/>
                    </a:lnTo>
                    <a:lnTo>
                      <a:pt x="16" y="98"/>
                    </a:lnTo>
                    <a:lnTo>
                      <a:pt x="76" y="98"/>
                    </a:lnTo>
                    <a:lnTo>
                      <a:pt x="90" y="0"/>
                    </a:lnTo>
                    <a:lnTo>
                      <a:pt x="151" y="0"/>
                    </a:lnTo>
                    <a:lnTo>
                      <a:pt x="135" y="98"/>
                    </a:lnTo>
                    <a:lnTo>
                      <a:pt x="187" y="98"/>
                    </a:lnTo>
                    <a:lnTo>
                      <a:pt x="201" y="0"/>
                    </a:lnTo>
                    <a:lnTo>
                      <a:pt x="263" y="0"/>
                    </a:lnTo>
                    <a:lnTo>
                      <a:pt x="246" y="98"/>
                    </a:lnTo>
                    <a:lnTo>
                      <a:pt x="294" y="98"/>
                    </a:lnTo>
                    <a:lnTo>
                      <a:pt x="294" y="162"/>
                    </a:lnTo>
                    <a:lnTo>
                      <a:pt x="237" y="162"/>
                    </a:lnTo>
                    <a:lnTo>
                      <a:pt x="227" y="219"/>
                    </a:lnTo>
                    <a:lnTo>
                      <a:pt x="277" y="219"/>
                    </a:lnTo>
                    <a:lnTo>
                      <a:pt x="277" y="284"/>
                    </a:lnTo>
                    <a:lnTo>
                      <a:pt x="218" y="284"/>
                    </a:lnTo>
                    <a:lnTo>
                      <a:pt x="204" y="386"/>
                    </a:lnTo>
                    <a:lnTo>
                      <a:pt x="142" y="386"/>
                    </a:lnTo>
                    <a:lnTo>
                      <a:pt x="159" y="284"/>
                    </a:lnTo>
                    <a:lnTo>
                      <a:pt x="106" y="284"/>
                    </a:lnTo>
                    <a:lnTo>
                      <a:pt x="92" y="386"/>
                    </a:lnTo>
                    <a:lnTo>
                      <a:pt x="31" y="386"/>
                    </a:lnTo>
                    <a:close/>
                    <a:moveTo>
                      <a:pt x="168" y="219"/>
                    </a:moveTo>
                    <a:lnTo>
                      <a:pt x="177" y="162"/>
                    </a:lnTo>
                    <a:lnTo>
                      <a:pt x="125" y="162"/>
                    </a:lnTo>
                    <a:lnTo>
                      <a:pt x="118" y="219"/>
                    </a:lnTo>
                    <a:lnTo>
                      <a:pt x="168" y="219"/>
                    </a:lnTo>
                    <a:close/>
                  </a:path>
                </a:pathLst>
              </a:custGeom>
              <a:solidFill>
                <a:schemeClr val="tx1">
                  <a:alpha val="11000"/>
                </a:schemeClr>
              </a:solidFill>
              <a:ln>
                <a:noFill/>
              </a:ln>
            </p:spPr>
            <p:txBody>
              <a:bodyPr vert="horz" wrap="square" lIns="91440" tIns="45720" rIns="91440" bIns="45720" numCol="1" anchor="t" anchorCtr="0" compatLnSpc="1">
                <a:prstTxWarp prst="textNoShape">
                  <a:avLst/>
                </a:prstTxWarp>
              </a:bodyPr>
              <a:lstStyle/>
              <a:p>
                <a:endParaRPr lang="en-US" sz="1765" dirty="0"/>
              </a:p>
            </p:txBody>
          </p:sp>
          <p:grpSp>
            <p:nvGrpSpPr>
              <p:cNvPr id="1675" name="Group 781"/>
              <p:cNvGrpSpPr/>
              <p:nvPr/>
            </p:nvGrpSpPr>
            <p:grpSpPr>
              <a:xfrm>
                <a:off x="3881682" y="31417"/>
                <a:ext cx="612096" cy="486108"/>
                <a:chOff x="9258271" y="-45770"/>
                <a:chExt cx="925513" cy="735013"/>
              </a:xfrm>
              <a:solidFill>
                <a:schemeClr val="accent4">
                  <a:lumMod val="20000"/>
                  <a:lumOff val="80000"/>
                  <a:alpha val="38000"/>
                </a:schemeClr>
              </a:solidFill>
            </p:grpSpPr>
            <p:sp>
              <p:nvSpPr>
                <p:cNvPr id="1680" name="Freeform 6"/>
                <p:cNvSpPr>
                  <a:spLocks noEditPoints="1"/>
                </p:cNvSpPr>
                <p:nvPr/>
              </p:nvSpPr>
              <p:spPr bwMode="auto">
                <a:xfrm>
                  <a:off x="9258271" y="-45770"/>
                  <a:ext cx="925513" cy="735013"/>
                </a:xfrm>
                <a:custGeom>
                  <a:avLst/>
                  <a:gdLst>
                    <a:gd name="T0" fmla="*/ 160 w 246"/>
                    <a:gd name="T1" fmla="*/ 152 h 194"/>
                    <a:gd name="T2" fmla="*/ 131 w 246"/>
                    <a:gd name="T3" fmla="*/ 175 h 194"/>
                    <a:gd name="T4" fmla="*/ 97 w 246"/>
                    <a:gd name="T5" fmla="*/ 189 h 194"/>
                    <a:gd name="T6" fmla="*/ 75 w 246"/>
                    <a:gd name="T7" fmla="*/ 158 h 194"/>
                    <a:gd name="T8" fmla="*/ 56 w 246"/>
                    <a:gd name="T9" fmla="*/ 189 h 194"/>
                    <a:gd name="T10" fmla="*/ 30 w 246"/>
                    <a:gd name="T11" fmla="*/ 169 h 194"/>
                    <a:gd name="T12" fmla="*/ 8 w 246"/>
                    <a:gd name="T13" fmla="*/ 136 h 194"/>
                    <a:gd name="T14" fmla="*/ 6 w 246"/>
                    <a:gd name="T15" fmla="*/ 92 h 194"/>
                    <a:gd name="T16" fmla="*/ 18 w 246"/>
                    <a:gd name="T17" fmla="*/ 68 h 194"/>
                    <a:gd name="T18" fmla="*/ 11 w 246"/>
                    <a:gd name="T19" fmla="*/ 86 h 194"/>
                    <a:gd name="T20" fmla="*/ 70 w 246"/>
                    <a:gd name="T21" fmla="*/ 45 h 194"/>
                    <a:gd name="T22" fmla="*/ 111 w 246"/>
                    <a:gd name="T23" fmla="*/ 20 h 194"/>
                    <a:gd name="T24" fmla="*/ 209 w 246"/>
                    <a:gd name="T25" fmla="*/ 44 h 194"/>
                    <a:gd name="T26" fmla="*/ 238 w 246"/>
                    <a:gd name="T27" fmla="*/ 41 h 194"/>
                    <a:gd name="T28" fmla="*/ 206 w 246"/>
                    <a:gd name="T29" fmla="*/ 122 h 194"/>
                    <a:gd name="T30" fmla="*/ 163 w 246"/>
                    <a:gd name="T31" fmla="*/ 135 h 194"/>
                    <a:gd name="T32" fmla="*/ 139 w 246"/>
                    <a:gd name="T33" fmla="*/ 117 h 194"/>
                    <a:gd name="T34" fmla="*/ 189 w 246"/>
                    <a:gd name="T35" fmla="*/ 120 h 194"/>
                    <a:gd name="T36" fmla="*/ 172 w 246"/>
                    <a:gd name="T37" fmla="*/ 132 h 194"/>
                    <a:gd name="T38" fmla="*/ 196 w 246"/>
                    <a:gd name="T39" fmla="*/ 117 h 194"/>
                    <a:gd name="T40" fmla="*/ 234 w 246"/>
                    <a:gd name="T41" fmla="*/ 43 h 194"/>
                    <a:gd name="T42" fmla="*/ 210 w 246"/>
                    <a:gd name="T43" fmla="*/ 58 h 194"/>
                    <a:gd name="T44" fmla="*/ 206 w 246"/>
                    <a:gd name="T45" fmla="*/ 64 h 194"/>
                    <a:gd name="T46" fmla="*/ 196 w 246"/>
                    <a:gd name="T47" fmla="*/ 76 h 194"/>
                    <a:gd name="T48" fmla="*/ 190 w 246"/>
                    <a:gd name="T49" fmla="*/ 72 h 194"/>
                    <a:gd name="T50" fmla="*/ 194 w 246"/>
                    <a:gd name="T51" fmla="*/ 49 h 194"/>
                    <a:gd name="T52" fmla="*/ 188 w 246"/>
                    <a:gd name="T53" fmla="*/ 30 h 194"/>
                    <a:gd name="T54" fmla="*/ 126 w 246"/>
                    <a:gd name="T55" fmla="*/ 15 h 194"/>
                    <a:gd name="T56" fmla="*/ 113 w 246"/>
                    <a:gd name="T57" fmla="*/ 32 h 194"/>
                    <a:gd name="T58" fmla="*/ 58 w 246"/>
                    <a:gd name="T59" fmla="*/ 85 h 194"/>
                    <a:gd name="T60" fmla="*/ 78 w 246"/>
                    <a:gd name="T61" fmla="*/ 93 h 194"/>
                    <a:gd name="T62" fmla="*/ 70 w 246"/>
                    <a:gd name="T63" fmla="*/ 120 h 194"/>
                    <a:gd name="T64" fmla="*/ 121 w 246"/>
                    <a:gd name="T65" fmla="*/ 108 h 194"/>
                    <a:gd name="T66" fmla="*/ 125 w 246"/>
                    <a:gd name="T67" fmla="*/ 80 h 194"/>
                    <a:gd name="T68" fmla="*/ 95 w 246"/>
                    <a:gd name="T69" fmla="*/ 128 h 194"/>
                    <a:gd name="T70" fmla="*/ 60 w 246"/>
                    <a:gd name="T71" fmla="*/ 100 h 194"/>
                    <a:gd name="T72" fmla="*/ 77 w 246"/>
                    <a:gd name="T73" fmla="*/ 49 h 194"/>
                    <a:gd name="T74" fmla="*/ 20 w 246"/>
                    <a:gd name="T75" fmla="*/ 105 h 194"/>
                    <a:gd name="T76" fmla="*/ 33 w 246"/>
                    <a:gd name="T77" fmla="*/ 172 h 194"/>
                    <a:gd name="T78" fmla="*/ 62 w 246"/>
                    <a:gd name="T79" fmla="*/ 181 h 194"/>
                    <a:gd name="T80" fmla="*/ 70 w 246"/>
                    <a:gd name="T81" fmla="*/ 149 h 194"/>
                    <a:gd name="T82" fmla="*/ 87 w 246"/>
                    <a:gd name="T83" fmla="*/ 154 h 194"/>
                    <a:gd name="T84" fmla="*/ 93 w 246"/>
                    <a:gd name="T85" fmla="*/ 162 h 194"/>
                    <a:gd name="T86" fmla="*/ 113 w 246"/>
                    <a:gd name="T87" fmla="*/ 184 h 194"/>
                    <a:gd name="T88" fmla="*/ 150 w 246"/>
                    <a:gd name="T89" fmla="*/ 128 h 194"/>
                    <a:gd name="T90" fmla="*/ 19 w 246"/>
                    <a:gd name="T91" fmla="*/ 133 h 194"/>
                    <a:gd name="T92" fmla="*/ 27 w 246"/>
                    <a:gd name="T93" fmla="*/ 162 h 194"/>
                    <a:gd name="T94" fmla="*/ 153 w 246"/>
                    <a:gd name="T95" fmla="*/ 138 h 194"/>
                    <a:gd name="T96" fmla="*/ 157 w 246"/>
                    <a:gd name="T97" fmla="*/ 168 h 194"/>
                    <a:gd name="T98" fmla="*/ 19 w 246"/>
                    <a:gd name="T99" fmla="*/ 87 h 194"/>
                    <a:gd name="T100" fmla="*/ 8 w 246"/>
                    <a:gd name="T101" fmla="*/ 83 h 194"/>
                    <a:gd name="T102" fmla="*/ 4 w 246"/>
                    <a:gd name="T103" fmla="*/ 7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6" h="194">
                      <a:moveTo>
                        <a:pt x="153" y="128"/>
                      </a:moveTo>
                      <a:cubicBezTo>
                        <a:pt x="154" y="132"/>
                        <a:pt x="156" y="135"/>
                        <a:pt x="157" y="139"/>
                      </a:cubicBezTo>
                      <a:cubicBezTo>
                        <a:pt x="158" y="143"/>
                        <a:pt x="159" y="148"/>
                        <a:pt x="160" y="152"/>
                      </a:cubicBezTo>
                      <a:cubicBezTo>
                        <a:pt x="160" y="156"/>
                        <a:pt x="161" y="160"/>
                        <a:pt x="161" y="164"/>
                      </a:cubicBezTo>
                      <a:cubicBezTo>
                        <a:pt x="163" y="172"/>
                        <a:pt x="160" y="176"/>
                        <a:pt x="152" y="176"/>
                      </a:cubicBezTo>
                      <a:cubicBezTo>
                        <a:pt x="145" y="176"/>
                        <a:pt x="138" y="175"/>
                        <a:pt x="131" y="175"/>
                      </a:cubicBezTo>
                      <a:cubicBezTo>
                        <a:pt x="130" y="175"/>
                        <a:pt x="128" y="175"/>
                        <a:pt x="127" y="176"/>
                      </a:cubicBezTo>
                      <a:cubicBezTo>
                        <a:pt x="123" y="180"/>
                        <a:pt x="119" y="183"/>
                        <a:pt x="116" y="187"/>
                      </a:cubicBezTo>
                      <a:cubicBezTo>
                        <a:pt x="111" y="193"/>
                        <a:pt x="103" y="194"/>
                        <a:pt x="97" y="189"/>
                      </a:cubicBezTo>
                      <a:cubicBezTo>
                        <a:pt x="92" y="183"/>
                        <a:pt x="89" y="177"/>
                        <a:pt x="85" y="170"/>
                      </a:cubicBezTo>
                      <a:cubicBezTo>
                        <a:pt x="83" y="166"/>
                        <a:pt x="84" y="162"/>
                        <a:pt x="90" y="158"/>
                      </a:cubicBezTo>
                      <a:cubicBezTo>
                        <a:pt x="83" y="158"/>
                        <a:pt x="79" y="158"/>
                        <a:pt x="75" y="158"/>
                      </a:cubicBezTo>
                      <a:cubicBezTo>
                        <a:pt x="73" y="163"/>
                        <a:pt x="70" y="168"/>
                        <a:pt x="68" y="173"/>
                      </a:cubicBezTo>
                      <a:cubicBezTo>
                        <a:pt x="68" y="175"/>
                        <a:pt x="67" y="177"/>
                        <a:pt x="67" y="179"/>
                      </a:cubicBezTo>
                      <a:cubicBezTo>
                        <a:pt x="67" y="187"/>
                        <a:pt x="64" y="190"/>
                        <a:pt x="56" y="189"/>
                      </a:cubicBezTo>
                      <a:cubicBezTo>
                        <a:pt x="48" y="188"/>
                        <a:pt x="41" y="186"/>
                        <a:pt x="33" y="183"/>
                      </a:cubicBezTo>
                      <a:cubicBezTo>
                        <a:pt x="28" y="182"/>
                        <a:pt x="27" y="178"/>
                        <a:pt x="28" y="173"/>
                      </a:cubicBezTo>
                      <a:cubicBezTo>
                        <a:pt x="29" y="171"/>
                        <a:pt x="29" y="169"/>
                        <a:pt x="30" y="169"/>
                      </a:cubicBezTo>
                      <a:cubicBezTo>
                        <a:pt x="24" y="166"/>
                        <a:pt x="18" y="164"/>
                        <a:pt x="13" y="160"/>
                      </a:cubicBezTo>
                      <a:cubicBezTo>
                        <a:pt x="10" y="158"/>
                        <a:pt x="7" y="153"/>
                        <a:pt x="5" y="149"/>
                      </a:cubicBezTo>
                      <a:cubicBezTo>
                        <a:pt x="3" y="144"/>
                        <a:pt x="3" y="140"/>
                        <a:pt x="8" y="136"/>
                      </a:cubicBezTo>
                      <a:cubicBezTo>
                        <a:pt x="16" y="130"/>
                        <a:pt x="18" y="123"/>
                        <a:pt x="16" y="113"/>
                      </a:cubicBezTo>
                      <a:cubicBezTo>
                        <a:pt x="16" y="108"/>
                        <a:pt x="16" y="102"/>
                        <a:pt x="16" y="98"/>
                      </a:cubicBezTo>
                      <a:cubicBezTo>
                        <a:pt x="13" y="96"/>
                        <a:pt x="8" y="95"/>
                        <a:pt x="6" y="92"/>
                      </a:cubicBezTo>
                      <a:cubicBezTo>
                        <a:pt x="3" y="88"/>
                        <a:pt x="1" y="83"/>
                        <a:pt x="1" y="78"/>
                      </a:cubicBezTo>
                      <a:cubicBezTo>
                        <a:pt x="0" y="71"/>
                        <a:pt x="9" y="64"/>
                        <a:pt x="16" y="62"/>
                      </a:cubicBezTo>
                      <a:cubicBezTo>
                        <a:pt x="17" y="64"/>
                        <a:pt x="17" y="66"/>
                        <a:pt x="18" y="68"/>
                      </a:cubicBezTo>
                      <a:cubicBezTo>
                        <a:pt x="18" y="71"/>
                        <a:pt x="18" y="73"/>
                        <a:pt x="19" y="76"/>
                      </a:cubicBezTo>
                      <a:cubicBezTo>
                        <a:pt x="17" y="75"/>
                        <a:pt x="16" y="75"/>
                        <a:pt x="15" y="75"/>
                      </a:cubicBezTo>
                      <a:cubicBezTo>
                        <a:pt x="14" y="78"/>
                        <a:pt x="13" y="81"/>
                        <a:pt x="11" y="86"/>
                      </a:cubicBezTo>
                      <a:cubicBezTo>
                        <a:pt x="14" y="85"/>
                        <a:pt x="16" y="85"/>
                        <a:pt x="17" y="84"/>
                      </a:cubicBezTo>
                      <a:cubicBezTo>
                        <a:pt x="20" y="81"/>
                        <a:pt x="22" y="79"/>
                        <a:pt x="24" y="76"/>
                      </a:cubicBezTo>
                      <a:cubicBezTo>
                        <a:pt x="35" y="59"/>
                        <a:pt x="50" y="49"/>
                        <a:pt x="70" y="45"/>
                      </a:cubicBezTo>
                      <a:cubicBezTo>
                        <a:pt x="78" y="44"/>
                        <a:pt x="86" y="41"/>
                        <a:pt x="92" y="34"/>
                      </a:cubicBezTo>
                      <a:cubicBezTo>
                        <a:pt x="92" y="33"/>
                        <a:pt x="94" y="32"/>
                        <a:pt x="95" y="32"/>
                      </a:cubicBezTo>
                      <a:cubicBezTo>
                        <a:pt x="102" y="31"/>
                        <a:pt x="106" y="25"/>
                        <a:pt x="111" y="20"/>
                      </a:cubicBezTo>
                      <a:cubicBezTo>
                        <a:pt x="130" y="1"/>
                        <a:pt x="160" y="0"/>
                        <a:pt x="180" y="17"/>
                      </a:cubicBezTo>
                      <a:cubicBezTo>
                        <a:pt x="186" y="22"/>
                        <a:pt x="193" y="27"/>
                        <a:pt x="199" y="32"/>
                      </a:cubicBezTo>
                      <a:cubicBezTo>
                        <a:pt x="203" y="35"/>
                        <a:pt x="206" y="39"/>
                        <a:pt x="209" y="44"/>
                      </a:cubicBezTo>
                      <a:cubicBezTo>
                        <a:pt x="211" y="48"/>
                        <a:pt x="213" y="48"/>
                        <a:pt x="216" y="45"/>
                      </a:cubicBezTo>
                      <a:cubicBezTo>
                        <a:pt x="218" y="44"/>
                        <a:pt x="220" y="42"/>
                        <a:pt x="222" y="40"/>
                      </a:cubicBezTo>
                      <a:cubicBezTo>
                        <a:pt x="227" y="33"/>
                        <a:pt x="235" y="33"/>
                        <a:pt x="238" y="41"/>
                      </a:cubicBezTo>
                      <a:cubicBezTo>
                        <a:pt x="241" y="49"/>
                        <a:pt x="243" y="56"/>
                        <a:pt x="244" y="64"/>
                      </a:cubicBezTo>
                      <a:cubicBezTo>
                        <a:pt x="246" y="75"/>
                        <a:pt x="245" y="86"/>
                        <a:pt x="241" y="97"/>
                      </a:cubicBezTo>
                      <a:cubicBezTo>
                        <a:pt x="235" y="113"/>
                        <a:pt x="223" y="122"/>
                        <a:pt x="206" y="122"/>
                      </a:cubicBezTo>
                      <a:cubicBezTo>
                        <a:pt x="204" y="122"/>
                        <a:pt x="203" y="122"/>
                        <a:pt x="201" y="122"/>
                      </a:cubicBezTo>
                      <a:cubicBezTo>
                        <a:pt x="195" y="121"/>
                        <a:pt x="192" y="122"/>
                        <a:pt x="190" y="128"/>
                      </a:cubicBezTo>
                      <a:cubicBezTo>
                        <a:pt x="186" y="139"/>
                        <a:pt x="172" y="143"/>
                        <a:pt x="163" y="135"/>
                      </a:cubicBezTo>
                      <a:cubicBezTo>
                        <a:pt x="160" y="132"/>
                        <a:pt x="158" y="130"/>
                        <a:pt x="155" y="127"/>
                      </a:cubicBezTo>
                      <a:cubicBezTo>
                        <a:pt x="154" y="128"/>
                        <a:pt x="154" y="128"/>
                        <a:pt x="153" y="128"/>
                      </a:cubicBezTo>
                      <a:close/>
                      <a:moveTo>
                        <a:pt x="139" y="117"/>
                      </a:moveTo>
                      <a:cubicBezTo>
                        <a:pt x="148" y="121"/>
                        <a:pt x="157" y="124"/>
                        <a:pt x="164" y="131"/>
                      </a:cubicBezTo>
                      <a:cubicBezTo>
                        <a:pt x="168" y="135"/>
                        <a:pt x="173" y="137"/>
                        <a:pt x="178" y="135"/>
                      </a:cubicBezTo>
                      <a:cubicBezTo>
                        <a:pt x="185" y="133"/>
                        <a:pt x="189" y="128"/>
                        <a:pt x="189" y="120"/>
                      </a:cubicBezTo>
                      <a:cubicBezTo>
                        <a:pt x="188" y="121"/>
                        <a:pt x="186" y="121"/>
                        <a:pt x="186" y="122"/>
                      </a:cubicBezTo>
                      <a:cubicBezTo>
                        <a:pt x="185" y="126"/>
                        <a:pt x="182" y="128"/>
                        <a:pt x="180" y="131"/>
                      </a:cubicBezTo>
                      <a:cubicBezTo>
                        <a:pt x="177" y="134"/>
                        <a:pt x="174" y="133"/>
                        <a:pt x="172" y="132"/>
                      </a:cubicBezTo>
                      <a:cubicBezTo>
                        <a:pt x="170" y="132"/>
                        <a:pt x="169" y="129"/>
                        <a:pt x="169" y="127"/>
                      </a:cubicBezTo>
                      <a:cubicBezTo>
                        <a:pt x="169" y="121"/>
                        <a:pt x="170" y="116"/>
                        <a:pt x="171" y="111"/>
                      </a:cubicBezTo>
                      <a:cubicBezTo>
                        <a:pt x="179" y="113"/>
                        <a:pt x="187" y="116"/>
                        <a:pt x="196" y="117"/>
                      </a:cubicBezTo>
                      <a:cubicBezTo>
                        <a:pt x="215" y="120"/>
                        <a:pt x="230" y="116"/>
                        <a:pt x="238" y="94"/>
                      </a:cubicBezTo>
                      <a:cubicBezTo>
                        <a:pt x="242" y="82"/>
                        <a:pt x="241" y="70"/>
                        <a:pt x="239" y="57"/>
                      </a:cubicBezTo>
                      <a:cubicBezTo>
                        <a:pt x="238" y="52"/>
                        <a:pt x="236" y="48"/>
                        <a:pt x="234" y="43"/>
                      </a:cubicBezTo>
                      <a:cubicBezTo>
                        <a:pt x="232" y="39"/>
                        <a:pt x="229" y="38"/>
                        <a:pt x="226" y="42"/>
                      </a:cubicBezTo>
                      <a:cubicBezTo>
                        <a:pt x="222" y="46"/>
                        <a:pt x="218" y="50"/>
                        <a:pt x="213" y="52"/>
                      </a:cubicBezTo>
                      <a:cubicBezTo>
                        <a:pt x="211" y="53"/>
                        <a:pt x="209" y="55"/>
                        <a:pt x="210" y="58"/>
                      </a:cubicBezTo>
                      <a:cubicBezTo>
                        <a:pt x="212" y="66"/>
                        <a:pt x="210" y="74"/>
                        <a:pt x="207" y="82"/>
                      </a:cubicBezTo>
                      <a:cubicBezTo>
                        <a:pt x="207" y="77"/>
                        <a:pt x="208" y="72"/>
                        <a:pt x="208" y="68"/>
                      </a:cubicBezTo>
                      <a:cubicBezTo>
                        <a:pt x="208" y="66"/>
                        <a:pt x="207" y="65"/>
                        <a:pt x="206" y="64"/>
                      </a:cubicBezTo>
                      <a:cubicBezTo>
                        <a:pt x="205" y="65"/>
                        <a:pt x="203" y="65"/>
                        <a:pt x="203" y="66"/>
                      </a:cubicBezTo>
                      <a:cubicBezTo>
                        <a:pt x="201" y="69"/>
                        <a:pt x="199" y="73"/>
                        <a:pt x="197" y="76"/>
                      </a:cubicBezTo>
                      <a:cubicBezTo>
                        <a:pt x="196" y="76"/>
                        <a:pt x="196" y="76"/>
                        <a:pt x="196" y="76"/>
                      </a:cubicBezTo>
                      <a:cubicBezTo>
                        <a:pt x="197" y="72"/>
                        <a:pt x="198" y="68"/>
                        <a:pt x="199" y="62"/>
                      </a:cubicBezTo>
                      <a:cubicBezTo>
                        <a:pt x="196" y="64"/>
                        <a:pt x="195" y="65"/>
                        <a:pt x="193" y="67"/>
                      </a:cubicBezTo>
                      <a:cubicBezTo>
                        <a:pt x="192" y="68"/>
                        <a:pt x="191" y="70"/>
                        <a:pt x="190" y="72"/>
                      </a:cubicBezTo>
                      <a:cubicBezTo>
                        <a:pt x="191" y="63"/>
                        <a:pt x="192" y="63"/>
                        <a:pt x="207" y="60"/>
                      </a:cubicBezTo>
                      <a:cubicBezTo>
                        <a:pt x="206" y="59"/>
                        <a:pt x="204" y="57"/>
                        <a:pt x="204" y="57"/>
                      </a:cubicBezTo>
                      <a:cubicBezTo>
                        <a:pt x="197" y="59"/>
                        <a:pt x="195" y="55"/>
                        <a:pt x="194" y="49"/>
                      </a:cubicBezTo>
                      <a:cubicBezTo>
                        <a:pt x="198" y="48"/>
                        <a:pt x="202" y="47"/>
                        <a:pt x="206" y="46"/>
                      </a:cubicBezTo>
                      <a:cubicBezTo>
                        <a:pt x="202" y="40"/>
                        <a:pt x="198" y="33"/>
                        <a:pt x="190" y="32"/>
                      </a:cubicBezTo>
                      <a:cubicBezTo>
                        <a:pt x="189" y="32"/>
                        <a:pt x="188" y="31"/>
                        <a:pt x="188" y="30"/>
                      </a:cubicBezTo>
                      <a:cubicBezTo>
                        <a:pt x="182" y="25"/>
                        <a:pt x="176" y="19"/>
                        <a:pt x="169" y="14"/>
                      </a:cubicBezTo>
                      <a:cubicBezTo>
                        <a:pt x="163" y="11"/>
                        <a:pt x="156" y="9"/>
                        <a:pt x="150" y="9"/>
                      </a:cubicBezTo>
                      <a:cubicBezTo>
                        <a:pt x="142" y="10"/>
                        <a:pt x="134" y="13"/>
                        <a:pt x="126" y="15"/>
                      </a:cubicBezTo>
                      <a:cubicBezTo>
                        <a:pt x="119" y="18"/>
                        <a:pt x="112" y="22"/>
                        <a:pt x="108" y="30"/>
                      </a:cubicBezTo>
                      <a:cubicBezTo>
                        <a:pt x="112" y="30"/>
                        <a:pt x="115" y="30"/>
                        <a:pt x="118" y="30"/>
                      </a:cubicBezTo>
                      <a:cubicBezTo>
                        <a:pt x="117" y="31"/>
                        <a:pt x="115" y="32"/>
                        <a:pt x="113" y="32"/>
                      </a:cubicBezTo>
                      <a:cubicBezTo>
                        <a:pt x="107" y="34"/>
                        <a:pt x="100" y="32"/>
                        <a:pt x="95" y="38"/>
                      </a:cubicBezTo>
                      <a:cubicBezTo>
                        <a:pt x="86" y="48"/>
                        <a:pt x="76" y="57"/>
                        <a:pt x="67" y="68"/>
                      </a:cubicBezTo>
                      <a:cubicBezTo>
                        <a:pt x="63" y="73"/>
                        <a:pt x="61" y="79"/>
                        <a:pt x="58" y="85"/>
                      </a:cubicBezTo>
                      <a:cubicBezTo>
                        <a:pt x="58" y="86"/>
                        <a:pt x="58" y="88"/>
                        <a:pt x="59" y="89"/>
                      </a:cubicBezTo>
                      <a:cubicBezTo>
                        <a:pt x="62" y="94"/>
                        <a:pt x="65" y="99"/>
                        <a:pt x="69" y="104"/>
                      </a:cubicBezTo>
                      <a:cubicBezTo>
                        <a:pt x="72" y="100"/>
                        <a:pt x="75" y="96"/>
                        <a:pt x="78" y="93"/>
                      </a:cubicBezTo>
                      <a:cubicBezTo>
                        <a:pt x="77" y="96"/>
                        <a:pt x="76" y="99"/>
                        <a:pt x="74" y="103"/>
                      </a:cubicBezTo>
                      <a:cubicBezTo>
                        <a:pt x="72" y="106"/>
                        <a:pt x="70" y="109"/>
                        <a:pt x="69" y="113"/>
                      </a:cubicBezTo>
                      <a:cubicBezTo>
                        <a:pt x="68" y="115"/>
                        <a:pt x="69" y="118"/>
                        <a:pt x="70" y="120"/>
                      </a:cubicBezTo>
                      <a:cubicBezTo>
                        <a:pt x="76" y="129"/>
                        <a:pt x="84" y="129"/>
                        <a:pt x="94" y="124"/>
                      </a:cubicBezTo>
                      <a:cubicBezTo>
                        <a:pt x="100" y="120"/>
                        <a:pt x="107" y="117"/>
                        <a:pt x="114" y="115"/>
                      </a:cubicBezTo>
                      <a:cubicBezTo>
                        <a:pt x="118" y="114"/>
                        <a:pt x="121" y="112"/>
                        <a:pt x="121" y="108"/>
                      </a:cubicBezTo>
                      <a:cubicBezTo>
                        <a:pt x="121" y="100"/>
                        <a:pt x="121" y="91"/>
                        <a:pt x="121" y="83"/>
                      </a:cubicBezTo>
                      <a:cubicBezTo>
                        <a:pt x="121" y="75"/>
                        <a:pt x="121" y="68"/>
                        <a:pt x="121" y="60"/>
                      </a:cubicBezTo>
                      <a:cubicBezTo>
                        <a:pt x="123" y="67"/>
                        <a:pt x="124" y="74"/>
                        <a:pt x="125" y="80"/>
                      </a:cubicBezTo>
                      <a:cubicBezTo>
                        <a:pt x="127" y="92"/>
                        <a:pt x="128" y="103"/>
                        <a:pt x="124" y="114"/>
                      </a:cubicBezTo>
                      <a:cubicBezTo>
                        <a:pt x="123" y="116"/>
                        <a:pt x="121" y="118"/>
                        <a:pt x="120" y="118"/>
                      </a:cubicBezTo>
                      <a:cubicBezTo>
                        <a:pt x="111" y="119"/>
                        <a:pt x="103" y="124"/>
                        <a:pt x="95" y="128"/>
                      </a:cubicBezTo>
                      <a:cubicBezTo>
                        <a:pt x="82" y="136"/>
                        <a:pt x="73" y="131"/>
                        <a:pt x="64" y="121"/>
                      </a:cubicBezTo>
                      <a:cubicBezTo>
                        <a:pt x="63" y="120"/>
                        <a:pt x="63" y="117"/>
                        <a:pt x="64" y="116"/>
                      </a:cubicBezTo>
                      <a:cubicBezTo>
                        <a:pt x="67" y="110"/>
                        <a:pt x="64" y="105"/>
                        <a:pt x="60" y="100"/>
                      </a:cubicBezTo>
                      <a:cubicBezTo>
                        <a:pt x="56" y="95"/>
                        <a:pt x="52" y="89"/>
                        <a:pt x="55" y="82"/>
                      </a:cubicBezTo>
                      <a:cubicBezTo>
                        <a:pt x="56" y="77"/>
                        <a:pt x="59" y="73"/>
                        <a:pt x="62" y="69"/>
                      </a:cubicBezTo>
                      <a:cubicBezTo>
                        <a:pt x="66" y="62"/>
                        <a:pt x="72" y="56"/>
                        <a:pt x="77" y="49"/>
                      </a:cubicBezTo>
                      <a:cubicBezTo>
                        <a:pt x="76" y="49"/>
                        <a:pt x="74" y="49"/>
                        <a:pt x="74" y="49"/>
                      </a:cubicBezTo>
                      <a:cubicBezTo>
                        <a:pt x="61" y="52"/>
                        <a:pt x="50" y="56"/>
                        <a:pt x="40" y="64"/>
                      </a:cubicBezTo>
                      <a:cubicBezTo>
                        <a:pt x="28" y="75"/>
                        <a:pt x="21" y="88"/>
                        <a:pt x="20" y="105"/>
                      </a:cubicBezTo>
                      <a:cubicBezTo>
                        <a:pt x="19" y="122"/>
                        <a:pt x="25" y="137"/>
                        <a:pt x="34" y="152"/>
                      </a:cubicBezTo>
                      <a:cubicBezTo>
                        <a:pt x="35" y="154"/>
                        <a:pt x="37" y="158"/>
                        <a:pt x="36" y="161"/>
                      </a:cubicBezTo>
                      <a:cubicBezTo>
                        <a:pt x="36" y="165"/>
                        <a:pt x="35" y="169"/>
                        <a:pt x="33" y="172"/>
                      </a:cubicBezTo>
                      <a:cubicBezTo>
                        <a:pt x="32" y="177"/>
                        <a:pt x="33" y="179"/>
                        <a:pt x="36" y="180"/>
                      </a:cubicBezTo>
                      <a:cubicBezTo>
                        <a:pt x="44" y="182"/>
                        <a:pt x="51" y="183"/>
                        <a:pt x="58" y="184"/>
                      </a:cubicBezTo>
                      <a:cubicBezTo>
                        <a:pt x="60" y="184"/>
                        <a:pt x="62" y="182"/>
                        <a:pt x="62" y="181"/>
                      </a:cubicBezTo>
                      <a:cubicBezTo>
                        <a:pt x="63" y="178"/>
                        <a:pt x="63" y="174"/>
                        <a:pt x="65" y="172"/>
                      </a:cubicBezTo>
                      <a:cubicBezTo>
                        <a:pt x="70" y="166"/>
                        <a:pt x="70" y="159"/>
                        <a:pt x="70" y="152"/>
                      </a:cubicBezTo>
                      <a:cubicBezTo>
                        <a:pt x="70" y="151"/>
                        <a:pt x="70" y="150"/>
                        <a:pt x="70" y="149"/>
                      </a:cubicBezTo>
                      <a:cubicBezTo>
                        <a:pt x="70" y="148"/>
                        <a:pt x="70" y="148"/>
                        <a:pt x="70" y="147"/>
                      </a:cubicBezTo>
                      <a:cubicBezTo>
                        <a:pt x="71" y="154"/>
                        <a:pt x="75" y="154"/>
                        <a:pt x="80" y="154"/>
                      </a:cubicBezTo>
                      <a:cubicBezTo>
                        <a:pt x="82" y="154"/>
                        <a:pt x="85" y="154"/>
                        <a:pt x="87" y="154"/>
                      </a:cubicBezTo>
                      <a:cubicBezTo>
                        <a:pt x="93" y="154"/>
                        <a:pt x="101" y="156"/>
                        <a:pt x="103" y="145"/>
                      </a:cubicBezTo>
                      <a:cubicBezTo>
                        <a:pt x="103" y="151"/>
                        <a:pt x="103" y="155"/>
                        <a:pt x="103" y="157"/>
                      </a:cubicBezTo>
                      <a:cubicBezTo>
                        <a:pt x="99" y="159"/>
                        <a:pt x="96" y="161"/>
                        <a:pt x="93" y="162"/>
                      </a:cubicBezTo>
                      <a:cubicBezTo>
                        <a:pt x="89" y="164"/>
                        <a:pt x="88" y="168"/>
                        <a:pt x="90" y="170"/>
                      </a:cubicBezTo>
                      <a:cubicBezTo>
                        <a:pt x="93" y="176"/>
                        <a:pt x="96" y="181"/>
                        <a:pt x="100" y="186"/>
                      </a:cubicBezTo>
                      <a:cubicBezTo>
                        <a:pt x="104" y="189"/>
                        <a:pt x="109" y="188"/>
                        <a:pt x="113" y="184"/>
                      </a:cubicBezTo>
                      <a:cubicBezTo>
                        <a:pt x="114" y="182"/>
                        <a:pt x="116" y="180"/>
                        <a:pt x="118" y="179"/>
                      </a:cubicBezTo>
                      <a:cubicBezTo>
                        <a:pt x="122" y="175"/>
                        <a:pt x="126" y="172"/>
                        <a:pt x="130" y="169"/>
                      </a:cubicBezTo>
                      <a:cubicBezTo>
                        <a:pt x="141" y="158"/>
                        <a:pt x="146" y="143"/>
                        <a:pt x="150" y="128"/>
                      </a:cubicBezTo>
                      <a:cubicBezTo>
                        <a:pt x="150" y="127"/>
                        <a:pt x="148" y="125"/>
                        <a:pt x="147" y="124"/>
                      </a:cubicBezTo>
                      <a:cubicBezTo>
                        <a:pt x="145" y="121"/>
                        <a:pt x="142" y="119"/>
                        <a:pt x="139" y="117"/>
                      </a:cubicBezTo>
                      <a:close/>
                      <a:moveTo>
                        <a:pt x="19" y="133"/>
                      </a:moveTo>
                      <a:cubicBezTo>
                        <a:pt x="17" y="135"/>
                        <a:pt x="13" y="137"/>
                        <a:pt x="10" y="140"/>
                      </a:cubicBezTo>
                      <a:cubicBezTo>
                        <a:pt x="9" y="141"/>
                        <a:pt x="8" y="143"/>
                        <a:pt x="8" y="145"/>
                      </a:cubicBezTo>
                      <a:cubicBezTo>
                        <a:pt x="8" y="152"/>
                        <a:pt x="19" y="163"/>
                        <a:pt x="27" y="162"/>
                      </a:cubicBezTo>
                      <a:cubicBezTo>
                        <a:pt x="31" y="162"/>
                        <a:pt x="33" y="159"/>
                        <a:pt x="31" y="155"/>
                      </a:cubicBezTo>
                      <a:cubicBezTo>
                        <a:pt x="27" y="147"/>
                        <a:pt x="23" y="140"/>
                        <a:pt x="19" y="133"/>
                      </a:cubicBezTo>
                      <a:close/>
                      <a:moveTo>
                        <a:pt x="153" y="138"/>
                      </a:moveTo>
                      <a:cubicBezTo>
                        <a:pt x="147" y="150"/>
                        <a:pt x="141" y="161"/>
                        <a:pt x="135" y="172"/>
                      </a:cubicBezTo>
                      <a:cubicBezTo>
                        <a:pt x="142" y="172"/>
                        <a:pt x="148" y="173"/>
                        <a:pt x="155" y="172"/>
                      </a:cubicBezTo>
                      <a:cubicBezTo>
                        <a:pt x="156" y="172"/>
                        <a:pt x="157" y="169"/>
                        <a:pt x="157" y="168"/>
                      </a:cubicBezTo>
                      <a:cubicBezTo>
                        <a:pt x="157" y="161"/>
                        <a:pt x="157" y="155"/>
                        <a:pt x="156" y="149"/>
                      </a:cubicBezTo>
                      <a:cubicBezTo>
                        <a:pt x="155" y="145"/>
                        <a:pt x="154" y="142"/>
                        <a:pt x="153" y="138"/>
                      </a:cubicBezTo>
                      <a:close/>
                      <a:moveTo>
                        <a:pt x="19" y="87"/>
                      </a:moveTo>
                      <a:cubicBezTo>
                        <a:pt x="17" y="88"/>
                        <a:pt x="15" y="89"/>
                        <a:pt x="14" y="89"/>
                      </a:cubicBezTo>
                      <a:cubicBezTo>
                        <a:pt x="12" y="89"/>
                        <a:pt x="10" y="89"/>
                        <a:pt x="10" y="88"/>
                      </a:cubicBezTo>
                      <a:cubicBezTo>
                        <a:pt x="9" y="87"/>
                        <a:pt x="8" y="85"/>
                        <a:pt x="8" y="83"/>
                      </a:cubicBezTo>
                      <a:cubicBezTo>
                        <a:pt x="10" y="78"/>
                        <a:pt x="11" y="73"/>
                        <a:pt x="13" y="68"/>
                      </a:cubicBezTo>
                      <a:cubicBezTo>
                        <a:pt x="12" y="68"/>
                        <a:pt x="12" y="68"/>
                        <a:pt x="11" y="68"/>
                      </a:cubicBezTo>
                      <a:cubicBezTo>
                        <a:pt x="9" y="70"/>
                        <a:pt x="6" y="72"/>
                        <a:pt x="4" y="75"/>
                      </a:cubicBezTo>
                      <a:cubicBezTo>
                        <a:pt x="2" y="78"/>
                        <a:pt x="6" y="91"/>
                        <a:pt x="10" y="93"/>
                      </a:cubicBezTo>
                      <a:cubicBezTo>
                        <a:pt x="14" y="95"/>
                        <a:pt x="19" y="92"/>
                        <a:pt x="19"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1" name="Freeform 8"/>
                <p:cNvSpPr>
                  <a:spLocks/>
                </p:cNvSpPr>
                <p:nvPr/>
              </p:nvSpPr>
              <p:spPr bwMode="auto">
                <a:xfrm>
                  <a:off x="9288433" y="457468"/>
                  <a:ext cx="93663" cy="114300"/>
                </a:xfrm>
                <a:custGeom>
                  <a:avLst/>
                  <a:gdLst>
                    <a:gd name="T0" fmla="*/ 11 w 25"/>
                    <a:gd name="T1" fmla="*/ 0 h 30"/>
                    <a:gd name="T2" fmla="*/ 23 w 25"/>
                    <a:gd name="T3" fmla="*/ 22 h 30"/>
                    <a:gd name="T4" fmla="*/ 19 w 25"/>
                    <a:gd name="T5" fmla="*/ 29 h 30"/>
                    <a:gd name="T6" fmla="*/ 0 w 25"/>
                    <a:gd name="T7" fmla="*/ 12 h 30"/>
                    <a:gd name="T8" fmla="*/ 2 w 25"/>
                    <a:gd name="T9" fmla="*/ 7 h 30"/>
                    <a:gd name="T10" fmla="*/ 11 w 25"/>
                    <a:gd name="T11" fmla="*/ 0 h 30"/>
                  </a:gdLst>
                  <a:ahLst/>
                  <a:cxnLst>
                    <a:cxn ang="0">
                      <a:pos x="T0" y="T1"/>
                    </a:cxn>
                    <a:cxn ang="0">
                      <a:pos x="T2" y="T3"/>
                    </a:cxn>
                    <a:cxn ang="0">
                      <a:pos x="T4" y="T5"/>
                    </a:cxn>
                    <a:cxn ang="0">
                      <a:pos x="T6" y="T7"/>
                    </a:cxn>
                    <a:cxn ang="0">
                      <a:pos x="T8" y="T9"/>
                    </a:cxn>
                    <a:cxn ang="0">
                      <a:pos x="T10" y="T11"/>
                    </a:cxn>
                  </a:cxnLst>
                  <a:rect l="0" t="0" r="r" b="b"/>
                  <a:pathLst>
                    <a:path w="25" h="30">
                      <a:moveTo>
                        <a:pt x="11" y="0"/>
                      </a:moveTo>
                      <a:cubicBezTo>
                        <a:pt x="15" y="7"/>
                        <a:pt x="19" y="14"/>
                        <a:pt x="23" y="22"/>
                      </a:cubicBezTo>
                      <a:cubicBezTo>
                        <a:pt x="25" y="26"/>
                        <a:pt x="23" y="29"/>
                        <a:pt x="19" y="29"/>
                      </a:cubicBezTo>
                      <a:cubicBezTo>
                        <a:pt x="11" y="30"/>
                        <a:pt x="0" y="19"/>
                        <a:pt x="0" y="12"/>
                      </a:cubicBezTo>
                      <a:cubicBezTo>
                        <a:pt x="0" y="10"/>
                        <a:pt x="1" y="8"/>
                        <a:pt x="2" y="7"/>
                      </a:cubicBezTo>
                      <a:cubicBezTo>
                        <a:pt x="5" y="4"/>
                        <a:pt x="9" y="2"/>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2" name="Freeform 9"/>
                <p:cNvSpPr>
                  <a:spLocks/>
                </p:cNvSpPr>
                <p:nvPr/>
              </p:nvSpPr>
              <p:spPr bwMode="auto">
                <a:xfrm>
                  <a:off x="9766271" y="476518"/>
                  <a:ext cx="82550" cy="133350"/>
                </a:xfrm>
                <a:custGeom>
                  <a:avLst/>
                  <a:gdLst>
                    <a:gd name="T0" fmla="*/ 18 w 22"/>
                    <a:gd name="T1" fmla="*/ 0 h 35"/>
                    <a:gd name="T2" fmla="*/ 21 w 22"/>
                    <a:gd name="T3" fmla="*/ 11 h 35"/>
                    <a:gd name="T4" fmla="*/ 22 w 22"/>
                    <a:gd name="T5" fmla="*/ 30 h 35"/>
                    <a:gd name="T6" fmla="*/ 20 w 22"/>
                    <a:gd name="T7" fmla="*/ 34 h 35"/>
                    <a:gd name="T8" fmla="*/ 0 w 22"/>
                    <a:gd name="T9" fmla="*/ 34 h 35"/>
                    <a:gd name="T10" fmla="*/ 18 w 22"/>
                    <a:gd name="T11" fmla="*/ 0 h 35"/>
                  </a:gdLst>
                  <a:ahLst/>
                  <a:cxnLst>
                    <a:cxn ang="0">
                      <a:pos x="T0" y="T1"/>
                    </a:cxn>
                    <a:cxn ang="0">
                      <a:pos x="T2" y="T3"/>
                    </a:cxn>
                    <a:cxn ang="0">
                      <a:pos x="T4" y="T5"/>
                    </a:cxn>
                    <a:cxn ang="0">
                      <a:pos x="T6" y="T7"/>
                    </a:cxn>
                    <a:cxn ang="0">
                      <a:pos x="T8" y="T9"/>
                    </a:cxn>
                    <a:cxn ang="0">
                      <a:pos x="T10" y="T11"/>
                    </a:cxn>
                  </a:cxnLst>
                  <a:rect l="0" t="0" r="r" b="b"/>
                  <a:pathLst>
                    <a:path w="22" h="35">
                      <a:moveTo>
                        <a:pt x="18" y="0"/>
                      </a:moveTo>
                      <a:cubicBezTo>
                        <a:pt x="19" y="4"/>
                        <a:pt x="20" y="7"/>
                        <a:pt x="21" y="11"/>
                      </a:cubicBezTo>
                      <a:cubicBezTo>
                        <a:pt x="22" y="17"/>
                        <a:pt x="22" y="23"/>
                        <a:pt x="22" y="30"/>
                      </a:cubicBezTo>
                      <a:cubicBezTo>
                        <a:pt x="22" y="31"/>
                        <a:pt x="21" y="34"/>
                        <a:pt x="20" y="34"/>
                      </a:cubicBezTo>
                      <a:cubicBezTo>
                        <a:pt x="13" y="35"/>
                        <a:pt x="7" y="34"/>
                        <a:pt x="0" y="34"/>
                      </a:cubicBezTo>
                      <a:cubicBezTo>
                        <a:pt x="6" y="23"/>
                        <a:pt x="12" y="12"/>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3" name="Freeform 10"/>
                <p:cNvSpPr>
                  <a:spLocks/>
                </p:cNvSpPr>
                <p:nvPr/>
              </p:nvSpPr>
              <p:spPr bwMode="auto">
                <a:xfrm>
                  <a:off x="9266208" y="211405"/>
                  <a:ext cx="63500" cy="103188"/>
                </a:xfrm>
                <a:custGeom>
                  <a:avLst/>
                  <a:gdLst>
                    <a:gd name="T0" fmla="*/ 17 w 17"/>
                    <a:gd name="T1" fmla="*/ 19 h 27"/>
                    <a:gd name="T2" fmla="*/ 8 w 17"/>
                    <a:gd name="T3" fmla="*/ 25 h 27"/>
                    <a:gd name="T4" fmla="*/ 2 w 17"/>
                    <a:gd name="T5" fmla="*/ 7 h 27"/>
                    <a:gd name="T6" fmla="*/ 9 w 17"/>
                    <a:gd name="T7" fmla="*/ 0 h 27"/>
                    <a:gd name="T8" fmla="*/ 11 w 17"/>
                    <a:gd name="T9" fmla="*/ 0 h 27"/>
                    <a:gd name="T10" fmla="*/ 6 w 17"/>
                    <a:gd name="T11" fmla="*/ 15 h 27"/>
                    <a:gd name="T12" fmla="*/ 8 w 17"/>
                    <a:gd name="T13" fmla="*/ 20 h 27"/>
                    <a:gd name="T14" fmla="*/ 12 w 17"/>
                    <a:gd name="T15" fmla="*/ 21 h 27"/>
                    <a:gd name="T16" fmla="*/ 17 w 17"/>
                    <a:gd name="T1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7">
                      <a:moveTo>
                        <a:pt x="17" y="19"/>
                      </a:moveTo>
                      <a:cubicBezTo>
                        <a:pt x="17" y="24"/>
                        <a:pt x="12" y="27"/>
                        <a:pt x="8" y="25"/>
                      </a:cubicBezTo>
                      <a:cubicBezTo>
                        <a:pt x="4" y="23"/>
                        <a:pt x="0" y="10"/>
                        <a:pt x="2" y="7"/>
                      </a:cubicBezTo>
                      <a:cubicBezTo>
                        <a:pt x="4" y="4"/>
                        <a:pt x="7" y="2"/>
                        <a:pt x="9" y="0"/>
                      </a:cubicBezTo>
                      <a:cubicBezTo>
                        <a:pt x="10" y="0"/>
                        <a:pt x="10" y="0"/>
                        <a:pt x="11" y="0"/>
                      </a:cubicBezTo>
                      <a:cubicBezTo>
                        <a:pt x="9" y="5"/>
                        <a:pt x="8" y="10"/>
                        <a:pt x="6" y="15"/>
                      </a:cubicBezTo>
                      <a:cubicBezTo>
                        <a:pt x="6" y="17"/>
                        <a:pt x="7" y="19"/>
                        <a:pt x="8" y="20"/>
                      </a:cubicBezTo>
                      <a:cubicBezTo>
                        <a:pt x="8" y="21"/>
                        <a:pt x="10" y="21"/>
                        <a:pt x="12" y="21"/>
                      </a:cubicBezTo>
                      <a:cubicBezTo>
                        <a:pt x="13" y="21"/>
                        <a:pt x="15" y="20"/>
                        <a:pt x="17"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4" name="Freeform 11"/>
                <p:cNvSpPr>
                  <a:spLocks noEditPoints="1"/>
                </p:cNvSpPr>
                <p:nvPr/>
              </p:nvSpPr>
              <p:spPr bwMode="auto">
                <a:xfrm>
                  <a:off x="9829771" y="159018"/>
                  <a:ext cx="93663" cy="68263"/>
                </a:xfrm>
                <a:custGeom>
                  <a:avLst/>
                  <a:gdLst>
                    <a:gd name="T0" fmla="*/ 0 w 25"/>
                    <a:gd name="T1" fmla="*/ 12 h 18"/>
                    <a:gd name="T2" fmla="*/ 18 w 25"/>
                    <a:gd name="T3" fmla="*/ 0 h 18"/>
                    <a:gd name="T4" fmla="*/ 25 w 25"/>
                    <a:gd name="T5" fmla="*/ 8 h 18"/>
                    <a:gd name="T6" fmla="*/ 9 w 25"/>
                    <a:gd name="T7" fmla="*/ 18 h 18"/>
                    <a:gd name="T8" fmla="*/ 4 w 25"/>
                    <a:gd name="T9" fmla="*/ 11 h 18"/>
                    <a:gd name="T10" fmla="*/ 0 w 25"/>
                    <a:gd name="T11" fmla="*/ 12 h 18"/>
                    <a:gd name="T12" fmla="*/ 15 w 25"/>
                    <a:gd name="T13" fmla="*/ 11 h 18"/>
                    <a:gd name="T14" fmla="*/ 10 w 25"/>
                    <a:gd name="T15" fmla="*/ 9 h 18"/>
                    <a:gd name="T16" fmla="*/ 7 w 25"/>
                    <a:gd name="T17" fmla="*/ 12 h 18"/>
                    <a:gd name="T18" fmla="*/ 9 w 25"/>
                    <a:gd name="T19" fmla="*/ 15 h 18"/>
                    <a:gd name="T20" fmla="*/ 15 w 25"/>
                    <a:gd name="T21" fmla="*/ 1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8">
                      <a:moveTo>
                        <a:pt x="0" y="12"/>
                      </a:moveTo>
                      <a:cubicBezTo>
                        <a:pt x="8" y="3"/>
                        <a:pt x="8" y="3"/>
                        <a:pt x="18" y="0"/>
                      </a:cubicBezTo>
                      <a:cubicBezTo>
                        <a:pt x="18" y="5"/>
                        <a:pt x="21" y="8"/>
                        <a:pt x="25" y="8"/>
                      </a:cubicBezTo>
                      <a:cubicBezTo>
                        <a:pt x="19" y="11"/>
                        <a:pt x="14" y="15"/>
                        <a:pt x="9" y="18"/>
                      </a:cubicBezTo>
                      <a:cubicBezTo>
                        <a:pt x="7" y="16"/>
                        <a:pt x="6" y="14"/>
                        <a:pt x="4" y="11"/>
                      </a:cubicBezTo>
                      <a:cubicBezTo>
                        <a:pt x="3" y="11"/>
                        <a:pt x="2" y="11"/>
                        <a:pt x="0" y="12"/>
                      </a:cubicBezTo>
                      <a:close/>
                      <a:moveTo>
                        <a:pt x="15" y="11"/>
                      </a:moveTo>
                      <a:cubicBezTo>
                        <a:pt x="13" y="10"/>
                        <a:pt x="11" y="9"/>
                        <a:pt x="10" y="9"/>
                      </a:cubicBezTo>
                      <a:cubicBezTo>
                        <a:pt x="9" y="9"/>
                        <a:pt x="7" y="11"/>
                        <a:pt x="7" y="12"/>
                      </a:cubicBezTo>
                      <a:cubicBezTo>
                        <a:pt x="7" y="13"/>
                        <a:pt x="8" y="14"/>
                        <a:pt x="9" y="15"/>
                      </a:cubicBezTo>
                      <a:cubicBezTo>
                        <a:pt x="11" y="14"/>
                        <a:pt x="12" y="13"/>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5" name="Freeform 12"/>
                <p:cNvSpPr>
                  <a:spLocks/>
                </p:cNvSpPr>
                <p:nvPr/>
              </p:nvSpPr>
              <p:spPr bwMode="auto">
                <a:xfrm>
                  <a:off x="9604346" y="101868"/>
                  <a:ext cx="101600" cy="98425"/>
                </a:xfrm>
                <a:custGeom>
                  <a:avLst/>
                  <a:gdLst>
                    <a:gd name="T0" fmla="*/ 27 w 27"/>
                    <a:gd name="T1" fmla="*/ 2 h 26"/>
                    <a:gd name="T2" fmla="*/ 11 w 27"/>
                    <a:gd name="T3" fmla="*/ 16 h 26"/>
                    <a:gd name="T4" fmla="*/ 10 w 27"/>
                    <a:gd name="T5" fmla="*/ 9 h 26"/>
                    <a:gd name="T6" fmla="*/ 9 w 27"/>
                    <a:gd name="T7" fmla="*/ 9 h 26"/>
                    <a:gd name="T8" fmla="*/ 0 w 27"/>
                    <a:gd name="T9" fmla="*/ 26 h 26"/>
                    <a:gd name="T10" fmla="*/ 27 w 27"/>
                    <a:gd name="T11" fmla="*/ 2 h 26"/>
                  </a:gdLst>
                  <a:ahLst/>
                  <a:cxnLst>
                    <a:cxn ang="0">
                      <a:pos x="T0" y="T1"/>
                    </a:cxn>
                    <a:cxn ang="0">
                      <a:pos x="T2" y="T3"/>
                    </a:cxn>
                    <a:cxn ang="0">
                      <a:pos x="T4" y="T5"/>
                    </a:cxn>
                    <a:cxn ang="0">
                      <a:pos x="T6" y="T7"/>
                    </a:cxn>
                    <a:cxn ang="0">
                      <a:pos x="T8" y="T9"/>
                    </a:cxn>
                    <a:cxn ang="0">
                      <a:pos x="T10" y="T11"/>
                    </a:cxn>
                  </a:cxnLst>
                  <a:rect l="0" t="0" r="r" b="b"/>
                  <a:pathLst>
                    <a:path w="27" h="26">
                      <a:moveTo>
                        <a:pt x="27" y="2"/>
                      </a:moveTo>
                      <a:cubicBezTo>
                        <a:pt x="18" y="3"/>
                        <a:pt x="14" y="8"/>
                        <a:pt x="11" y="16"/>
                      </a:cubicBezTo>
                      <a:cubicBezTo>
                        <a:pt x="11" y="14"/>
                        <a:pt x="10" y="12"/>
                        <a:pt x="10" y="9"/>
                      </a:cubicBezTo>
                      <a:cubicBezTo>
                        <a:pt x="10" y="9"/>
                        <a:pt x="9" y="9"/>
                        <a:pt x="9" y="9"/>
                      </a:cubicBezTo>
                      <a:cubicBezTo>
                        <a:pt x="6" y="15"/>
                        <a:pt x="3" y="21"/>
                        <a:pt x="0" y="26"/>
                      </a:cubicBezTo>
                      <a:cubicBezTo>
                        <a:pt x="3" y="6"/>
                        <a:pt x="10" y="0"/>
                        <a:pt x="2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6" name="Freeform 13"/>
                <p:cNvSpPr>
                  <a:spLocks/>
                </p:cNvSpPr>
                <p:nvPr/>
              </p:nvSpPr>
              <p:spPr bwMode="auto">
                <a:xfrm>
                  <a:off x="10071071" y="124093"/>
                  <a:ext cx="52388" cy="42863"/>
                </a:xfrm>
                <a:custGeom>
                  <a:avLst/>
                  <a:gdLst>
                    <a:gd name="T0" fmla="*/ 14 w 14"/>
                    <a:gd name="T1" fmla="*/ 0 h 11"/>
                    <a:gd name="T2" fmla="*/ 0 w 14"/>
                    <a:gd name="T3" fmla="*/ 10 h 11"/>
                    <a:gd name="T4" fmla="*/ 14 w 14"/>
                    <a:gd name="T5" fmla="*/ 0 h 11"/>
                  </a:gdLst>
                  <a:ahLst/>
                  <a:cxnLst>
                    <a:cxn ang="0">
                      <a:pos x="T0" y="T1"/>
                    </a:cxn>
                    <a:cxn ang="0">
                      <a:pos x="T2" y="T3"/>
                    </a:cxn>
                    <a:cxn ang="0">
                      <a:pos x="T4" y="T5"/>
                    </a:cxn>
                  </a:cxnLst>
                  <a:rect l="0" t="0" r="r" b="b"/>
                  <a:pathLst>
                    <a:path w="14" h="11">
                      <a:moveTo>
                        <a:pt x="14" y="0"/>
                      </a:moveTo>
                      <a:cubicBezTo>
                        <a:pt x="11" y="7"/>
                        <a:pt x="5" y="11"/>
                        <a:pt x="0" y="10"/>
                      </a:cubicBezTo>
                      <a:cubicBezTo>
                        <a:pt x="4" y="7"/>
                        <a:pt x="9" y="3"/>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7" name="Freeform 14"/>
                <p:cNvSpPr>
                  <a:spLocks/>
                </p:cNvSpPr>
                <p:nvPr/>
              </p:nvSpPr>
              <p:spPr bwMode="auto">
                <a:xfrm>
                  <a:off x="9799608" y="106630"/>
                  <a:ext cx="38100" cy="36513"/>
                </a:xfrm>
                <a:custGeom>
                  <a:avLst/>
                  <a:gdLst>
                    <a:gd name="T0" fmla="*/ 1 w 10"/>
                    <a:gd name="T1" fmla="*/ 10 h 10"/>
                    <a:gd name="T2" fmla="*/ 10 w 10"/>
                    <a:gd name="T3" fmla="*/ 0 h 10"/>
                    <a:gd name="T4" fmla="*/ 1 w 10"/>
                    <a:gd name="T5" fmla="*/ 10 h 10"/>
                  </a:gdLst>
                  <a:ahLst/>
                  <a:cxnLst>
                    <a:cxn ang="0">
                      <a:pos x="T0" y="T1"/>
                    </a:cxn>
                    <a:cxn ang="0">
                      <a:pos x="T2" y="T3"/>
                    </a:cxn>
                    <a:cxn ang="0">
                      <a:pos x="T4" y="T5"/>
                    </a:cxn>
                  </a:cxnLst>
                  <a:rect l="0" t="0" r="r" b="b"/>
                  <a:pathLst>
                    <a:path w="10" h="10">
                      <a:moveTo>
                        <a:pt x="1" y="10"/>
                      </a:moveTo>
                      <a:cubicBezTo>
                        <a:pt x="0" y="5"/>
                        <a:pt x="2" y="3"/>
                        <a:pt x="10" y="0"/>
                      </a:cubicBezTo>
                      <a:cubicBezTo>
                        <a:pt x="7" y="3"/>
                        <a:pt x="4" y="7"/>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8" name="Freeform 15"/>
                <p:cNvSpPr>
                  <a:spLocks/>
                </p:cNvSpPr>
                <p:nvPr/>
              </p:nvSpPr>
              <p:spPr bwMode="auto">
                <a:xfrm>
                  <a:off x="9874221" y="347930"/>
                  <a:ext cx="23813" cy="19050"/>
                </a:xfrm>
                <a:custGeom>
                  <a:avLst/>
                  <a:gdLst>
                    <a:gd name="T0" fmla="*/ 6 w 6"/>
                    <a:gd name="T1" fmla="*/ 0 h 5"/>
                    <a:gd name="T2" fmla="*/ 0 w 6"/>
                    <a:gd name="T3" fmla="*/ 5 h 5"/>
                    <a:gd name="T4" fmla="*/ 6 w 6"/>
                    <a:gd name="T5" fmla="*/ 0 h 5"/>
                  </a:gdLst>
                  <a:ahLst/>
                  <a:cxnLst>
                    <a:cxn ang="0">
                      <a:pos x="T0" y="T1"/>
                    </a:cxn>
                    <a:cxn ang="0">
                      <a:pos x="T2" y="T3"/>
                    </a:cxn>
                    <a:cxn ang="0">
                      <a:pos x="T4" y="T5"/>
                    </a:cxn>
                  </a:cxnLst>
                  <a:rect l="0" t="0" r="r" b="b"/>
                  <a:pathLst>
                    <a:path w="6" h="5">
                      <a:moveTo>
                        <a:pt x="6" y="0"/>
                      </a:moveTo>
                      <a:cubicBezTo>
                        <a:pt x="4" y="2"/>
                        <a:pt x="1" y="4"/>
                        <a:pt x="0" y="5"/>
                      </a:cubicBezTo>
                      <a:cubicBezTo>
                        <a:pt x="0" y="3"/>
                        <a:pt x="2" y="1"/>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89" name="Freeform 16"/>
                <p:cNvSpPr>
                  <a:spLocks/>
                </p:cNvSpPr>
                <p:nvPr/>
              </p:nvSpPr>
              <p:spPr bwMode="auto">
                <a:xfrm>
                  <a:off x="9856758" y="192355"/>
                  <a:ext cx="30163" cy="23813"/>
                </a:xfrm>
                <a:custGeom>
                  <a:avLst/>
                  <a:gdLst>
                    <a:gd name="T0" fmla="*/ 8 w 8"/>
                    <a:gd name="T1" fmla="*/ 2 h 6"/>
                    <a:gd name="T2" fmla="*/ 2 w 8"/>
                    <a:gd name="T3" fmla="*/ 6 h 6"/>
                    <a:gd name="T4" fmla="*/ 0 w 8"/>
                    <a:gd name="T5" fmla="*/ 3 h 6"/>
                    <a:gd name="T6" fmla="*/ 3 w 8"/>
                    <a:gd name="T7" fmla="*/ 0 h 6"/>
                    <a:gd name="T8" fmla="*/ 8 w 8"/>
                    <a:gd name="T9" fmla="*/ 2 h 6"/>
                  </a:gdLst>
                  <a:ahLst/>
                  <a:cxnLst>
                    <a:cxn ang="0">
                      <a:pos x="T0" y="T1"/>
                    </a:cxn>
                    <a:cxn ang="0">
                      <a:pos x="T2" y="T3"/>
                    </a:cxn>
                    <a:cxn ang="0">
                      <a:pos x="T4" y="T5"/>
                    </a:cxn>
                    <a:cxn ang="0">
                      <a:pos x="T6" y="T7"/>
                    </a:cxn>
                    <a:cxn ang="0">
                      <a:pos x="T8" y="T9"/>
                    </a:cxn>
                  </a:cxnLst>
                  <a:rect l="0" t="0" r="r" b="b"/>
                  <a:pathLst>
                    <a:path w="8" h="6">
                      <a:moveTo>
                        <a:pt x="8" y="2"/>
                      </a:moveTo>
                      <a:cubicBezTo>
                        <a:pt x="5" y="4"/>
                        <a:pt x="4" y="5"/>
                        <a:pt x="2" y="6"/>
                      </a:cubicBezTo>
                      <a:cubicBezTo>
                        <a:pt x="1" y="5"/>
                        <a:pt x="0" y="4"/>
                        <a:pt x="0" y="3"/>
                      </a:cubicBezTo>
                      <a:cubicBezTo>
                        <a:pt x="0" y="2"/>
                        <a:pt x="2" y="0"/>
                        <a:pt x="3" y="0"/>
                      </a:cubicBezTo>
                      <a:cubicBezTo>
                        <a:pt x="4" y="0"/>
                        <a:pt x="6"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1676" name="Freeform 23"/>
              <p:cNvSpPr>
                <a:spLocks/>
              </p:cNvSpPr>
              <p:nvPr/>
            </p:nvSpPr>
            <p:spPr bwMode="auto">
              <a:xfrm>
                <a:off x="8266810" y="52676"/>
                <a:ext cx="171435" cy="464849"/>
              </a:xfrm>
              <a:custGeom>
                <a:avLst/>
                <a:gdLst>
                  <a:gd name="T0" fmla="*/ 37 w 37"/>
                  <a:gd name="T1" fmla="*/ 0 h 101"/>
                  <a:gd name="T2" fmla="*/ 37 w 37"/>
                  <a:gd name="T3" fmla="*/ 101 h 101"/>
                  <a:gd name="T4" fmla="*/ 21 w 37"/>
                  <a:gd name="T5" fmla="*/ 101 h 101"/>
                  <a:gd name="T6" fmla="*/ 21 w 37"/>
                  <a:gd name="T7" fmla="*/ 20 h 101"/>
                  <a:gd name="T8" fmla="*/ 12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2" y="25"/>
                    </a:cubicBezTo>
                    <a:cubicBezTo>
                      <a:pt x="8" y="27"/>
                      <a:pt x="4" y="28"/>
                      <a:pt x="0" y="29"/>
                    </a:cubicBezTo>
                    <a:cubicBezTo>
                      <a:pt x="0" y="15"/>
                      <a:pt x="0" y="15"/>
                      <a:pt x="0" y="15"/>
                    </a:cubicBezTo>
                    <a:cubicBezTo>
                      <a:pt x="3" y="15"/>
                      <a:pt x="5" y="14"/>
                      <a:pt x="8" y="13"/>
                    </a:cubicBezTo>
                    <a:cubicBezTo>
                      <a:pt x="10" y="12"/>
                      <a:pt x="13" y="11"/>
                      <a:pt x="15" y="9"/>
                    </a:cubicBezTo>
                    <a:cubicBezTo>
                      <a:pt x="18" y="8"/>
                      <a:pt x="20" y="7"/>
                      <a:pt x="22" y="5"/>
                    </a:cubicBezTo>
                    <a:cubicBezTo>
                      <a:pt x="25" y="4"/>
                      <a:pt x="27" y="2"/>
                      <a:pt x="30" y="0"/>
                    </a:cubicBezTo>
                    <a:lnTo>
                      <a:pt x="37"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7" name="Freeform 24"/>
              <p:cNvSpPr>
                <a:spLocks/>
              </p:cNvSpPr>
              <p:nvPr/>
            </p:nvSpPr>
            <p:spPr bwMode="auto">
              <a:xfrm>
                <a:off x="8567726" y="52676"/>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8" name="Freeform 17"/>
              <p:cNvSpPr>
                <a:spLocks/>
              </p:cNvSpPr>
              <p:nvPr/>
            </p:nvSpPr>
            <p:spPr bwMode="auto">
              <a:xfrm>
                <a:off x="8868642" y="52675"/>
                <a:ext cx="164840" cy="464850"/>
              </a:xfrm>
              <a:custGeom>
                <a:avLst/>
                <a:gdLst>
                  <a:gd name="T0" fmla="*/ 36 w 36"/>
                  <a:gd name="T1" fmla="*/ 0 h 101"/>
                  <a:gd name="T2" fmla="*/ 36 w 36"/>
                  <a:gd name="T3" fmla="*/ 101 h 101"/>
                  <a:gd name="T4" fmla="*/ 20 w 36"/>
                  <a:gd name="T5" fmla="*/ 101 h 101"/>
                  <a:gd name="T6" fmla="*/ 20 w 36"/>
                  <a:gd name="T7" fmla="*/ 20 h 101"/>
                  <a:gd name="T8" fmla="*/ 11 w 36"/>
                  <a:gd name="T9" fmla="*/ 25 h 101"/>
                  <a:gd name="T10" fmla="*/ 0 w 36"/>
                  <a:gd name="T11" fmla="*/ 29 h 101"/>
                  <a:gd name="T12" fmla="*/ 0 w 36"/>
                  <a:gd name="T13" fmla="*/ 15 h 101"/>
                  <a:gd name="T14" fmla="*/ 7 w 36"/>
                  <a:gd name="T15" fmla="*/ 12 h 101"/>
                  <a:gd name="T16" fmla="*/ 15 w 36"/>
                  <a:gd name="T17" fmla="*/ 9 h 101"/>
                  <a:gd name="T18" fmla="*/ 22 w 36"/>
                  <a:gd name="T19" fmla="*/ 5 h 101"/>
                  <a:gd name="T20" fmla="*/ 30 w 36"/>
                  <a:gd name="T21" fmla="*/ 0 h 101"/>
                  <a:gd name="T22" fmla="*/ 36 w 36"/>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01">
                    <a:moveTo>
                      <a:pt x="36" y="0"/>
                    </a:moveTo>
                    <a:cubicBezTo>
                      <a:pt x="36" y="101"/>
                      <a:pt x="36" y="101"/>
                      <a:pt x="36" y="101"/>
                    </a:cubicBezTo>
                    <a:cubicBezTo>
                      <a:pt x="20" y="101"/>
                      <a:pt x="20" y="101"/>
                      <a:pt x="20" y="101"/>
                    </a:cubicBezTo>
                    <a:cubicBezTo>
                      <a:pt x="20" y="20"/>
                      <a:pt x="20" y="20"/>
                      <a:pt x="20" y="20"/>
                    </a:cubicBezTo>
                    <a:cubicBezTo>
                      <a:pt x="18" y="22"/>
                      <a:pt x="14" y="24"/>
                      <a:pt x="11" y="25"/>
                    </a:cubicBezTo>
                    <a:cubicBezTo>
                      <a:pt x="8" y="26"/>
                      <a:pt x="4" y="28"/>
                      <a:pt x="0" y="29"/>
                    </a:cubicBezTo>
                    <a:cubicBezTo>
                      <a:pt x="0" y="15"/>
                      <a:pt x="0" y="15"/>
                      <a:pt x="0" y="15"/>
                    </a:cubicBezTo>
                    <a:cubicBezTo>
                      <a:pt x="2" y="14"/>
                      <a:pt x="5" y="13"/>
                      <a:pt x="7" y="12"/>
                    </a:cubicBezTo>
                    <a:cubicBezTo>
                      <a:pt x="10" y="11"/>
                      <a:pt x="12" y="10"/>
                      <a:pt x="15" y="9"/>
                    </a:cubicBezTo>
                    <a:cubicBezTo>
                      <a:pt x="17" y="8"/>
                      <a:pt x="20" y="7"/>
                      <a:pt x="22" y="5"/>
                    </a:cubicBezTo>
                    <a:cubicBezTo>
                      <a:pt x="25" y="4"/>
                      <a:pt x="27" y="2"/>
                      <a:pt x="30" y="0"/>
                    </a:cubicBezTo>
                    <a:lnTo>
                      <a:pt x="36"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sp>
            <p:nvSpPr>
              <p:cNvPr id="1679" name="Freeform 24"/>
              <p:cNvSpPr>
                <a:spLocks/>
              </p:cNvSpPr>
              <p:nvPr/>
            </p:nvSpPr>
            <p:spPr bwMode="auto">
              <a:xfrm>
                <a:off x="216679" y="46890"/>
                <a:ext cx="171435" cy="464849"/>
              </a:xfrm>
              <a:custGeom>
                <a:avLst/>
                <a:gdLst>
                  <a:gd name="T0" fmla="*/ 37 w 37"/>
                  <a:gd name="T1" fmla="*/ 0 h 101"/>
                  <a:gd name="T2" fmla="*/ 37 w 37"/>
                  <a:gd name="T3" fmla="*/ 101 h 101"/>
                  <a:gd name="T4" fmla="*/ 21 w 37"/>
                  <a:gd name="T5" fmla="*/ 101 h 101"/>
                  <a:gd name="T6" fmla="*/ 21 w 37"/>
                  <a:gd name="T7" fmla="*/ 20 h 101"/>
                  <a:gd name="T8" fmla="*/ 11 w 37"/>
                  <a:gd name="T9" fmla="*/ 25 h 101"/>
                  <a:gd name="T10" fmla="*/ 0 w 37"/>
                  <a:gd name="T11" fmla="*/ 29 h 101"/>
                  <a:gd name="T12" fmla="*/ 0 w 37"/>
                  <a:gd name="T13" fmla="*/ 15 h 101"/>
                  <a:gd name="T14" fmla="*/ 8 w 37"/>
                  <a:gd name="T15" fmla="*/ 13 h 101"/>
                  <a:gd name="T16" fmla="*/ 15 w 37"/>
                  <a:gd name="T17" fmla="*/ 9 h 101"/>
                  <a:gd name="T18" fmla="*/ 22 w 37"/>
                  <a:gd name="T19" fmla="*/ 5 h 101"/>
                  <a:gd name="T20" fmla="*/ 30 w 37"/>
                  <a:gd name="T21" fmla="*/ 0 h 101"/>
                  <a:gd name="T22" fmla="*/ 37 w 37"/>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101">
                    <a:moveTo>
                      <a:pt x="37" y="0"/>
                    </a:moveTo>
                    <a:cubicBezTo>
                      <a:pt x="37" y="101"/>
                      <a:pt x="37" y="101"/>
                      <a:pt x="37" y="101"/>
                    </a:cubicBezTo>
                    <a:cubicBezTo>
                      <a:pt x="21" y="101"/>
                      <a:pt x="21" y="101"/>
                      <a:pt x="21" y="101"/>
                    </a:cubicBezTo>
                    <a:cubicBezTo>
                      <a:pt x="21" y="20"/>
                      <a:pt x="21" y="20"/>
                      <a:pt x="21" y="20"/>
                    </a:cubicBezTo>
                    <a:cubicBezTo>
                      <a:pt x="18" y="22"/>
                      <a:pt x="15" y="24"/>
                      <a:pt x="11" y="25"/>
                    </a:cubicBezTo>
                    <a:cubicBezTo>
                      <a:pt x="8" y="27"/>
                      <a:pt x="4" y="28"/>
                      <a:pt x="0" y="29"/>
                    </a:cubicBezTo>
                    <a:cubicBezTo>
                      <a:pt x="0" y="15"/>
                      <a:pt x="0" y="15"/>
                      <a:pt x="0" y="15"/>
                    </a:cubicBezTo>
                    <a:cubicBezTo>
                      <a:pt x="3" y="15"/>
                      <a:pt x="5" y="14"/>
                      <a:pt x="8" y="13"/>
                    </a:cubicBezTo>
                    <a:cubicBezTo>
                      <a:pt x="10" y="12"/>
                      <a:pt x="13" y="11"/>
                      <a:pt x="15" y="9"/>
                    </a:cubicBezTo>
                    <a:cubicBezTo>
                      <a:pt x="17" y="8"/>
                      <a:pt x="20" y="7"/>
                      <a:pt x="22" y="5"/>
                    </a:cubicBezTo>
                    <a:cubicBezTo>
                      <a:pt x="25" y="4"/>
                      <a:pt x="27" y="2"/>
                      <a:pt x="30" y="0"/>
                    </a:cubicBezTo>
                    <a:lnTo>
                      <a:pt x="37" y="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sz="1765" dirty="0">
                  <a:solidFill>
                    <a:srgbClr val="000000"/>
                  </a:solidFill>
                </a:endParaRPr>
              </a:p>
            </p:txBody>
          </p:sp>
        </p:grpSp>
      </p:grpSp>
      <p:sp>
        <p:nvSpPr>
          <p:cNvPr id="2554" name="Rectangle 2553"/>
          <p:cNvSpPr/>
          <p:nvPr/>
        </p:nvSpPr>
        <p:spPr bwMode="auto">
          <a:xfrm>
            <a:off x="1" y="0"/>
            <a:ext cx="12192000" cy="6858000"/>
          </a:xfrm>
          <a:prstGeom prst="rect">
            <a:avLst/>
          </a:pr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solidFill>
                <a:schemeClr val="bg1"/>
              </a:solidFill>
              <a:latin typeface="+mj-lt"/>
              <a:ea typeface="Segoe UI" pitchFamily="34" charset="0"/>
              <a:cs typeface="Segoe UI" pitchFamily="34" charset="0"/>
            </a:endParaRPr>
          </a:p>
        </p:txBody>
      </p:sp>
    </p:spTree>
    <p:extLst>
      <p:ext uri="{BB962C8B-B14F-4D97-AF65-F5344CB8AC3E}">
        <p14:creationId xmlns:p14="http://schemas.microsoft.com/office/powerpoint/2010/main" val="19243053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Mission Critical Screen">
    <p:spTree>
      <p:nvGrpSpPr>
        <p:cNvPr id="1" name=""/>
        <p:cNvGrpSpPr/>
        <p:nvPr/>
      </p:nvGrpSpPr>
      <p:grpSpPr>
        <a:xfrm>
          <a:off x="0" y="0"/>
          <a:ext cx="0" cy="0"/>
          <a:chOff x="0" y="0"/>
          <a:chExt cx="0" cy="0"/>
        </a:xfrm>
      </p:grpSpPr>
      <p:sp>
        <p:nvSpPr>
          <p:cNvPr id="7" name="Picture Placeholder 6"/>
          <p:cNvSpPr>
            <a:spLocks noGrp="1"/>
          </p:cNvSpPr>
          <p:nvPr>
            <p:ph type="pic" sz="quarter" idx="12" hasCustomPrompt="1"/>
          </p:nvPr>
        </p:nvSpPr>
        <p:spPr>
          <a:xfrm>
            <a:off x="264570" y="1690688"/>
            <a:ext cx="7151167" cy="4486653"/>
          </a:xfrm>
          <a:ln w="152400">
            <a:noFill/>
          </a:ln>
        </p:spPr>
        <p:txBody>
          <a:bodyPr/>
          <a:lstStyle>
            <a:lvl1pPr marL="0" indent="0">
              <a:buNone/>
              <a:defRPr>
                <a:solidFill>
                  <a:schemeClr val="tx1"/>
                </a:solidFill>
              </a:defRPr>
            </a:lvl1pPr>
          </a:lstStyle>
          <a:p>
            <a:r>
              <a:rPr lang="en-US" dirty="0"/>
              <a:t>Screen shot or image here</a:t>
            </a:r>
          </a:p>
        </p:txBody>
      </p:sp>
      <p:sp>
        <p:nvSpPr>
          <p:cNvPr id="16" name="Text Placeholder 2"/>
          <p:cNvSpPr>
            <a:spLocks noGrp="1"/>
          </p:cNvSpPr>
          <p:nvPr>
            <p:ph type="body" sz="quarter" idx="13"/>
          </p:nvPr>
        </p:nvSpPr>
        <p:spPr>
          <a:xfrm>
            <a:off x="7415737" y="1690688"/>
            <a:ext cx="4508581" cy="4461231"/>
          </a:xfrm>
        </p:spPr>
        <p:txBody>
          <a:bodyPr/>
          <a:lstStyle>
            <a:lvl1pPr marL="0" indent="0">
              <a:lnSpc>
                <a:spcPct val="100000"/>
              </a:lnSpc>
              <a:spcBef>
                <a:spcPts val="1961"/>
              </a:spcBef>
              <a:buFontTx/>
              <a:buNone/>
              <a:defRPr sz="3137">
                <a:solidFill>
                  <a:schemeClr val="accent3"/>
                </a:solidFill>
              </a:defRPr>
            </a:lvl1pPr>
            <a:lvl2pPr marL="336145" indent="0">
              <a:lnSpc>
                <a:spcPct val="100000"/>
              </a:lnSpc>
              <a:spcBef>
                <a:spcPts val="1961"/>
              </a:spcBef>
              <a:buFontTx/>
              <a:buNone/>
              <a:defRPr>
                <a:latin typeface="Segoe UI Light" charset="0"/>
                <a:ea typeface="Segoe UI Light" charset="0"/>
                <a:cs typeface="Segoe UI Light" charset="0"/>
              </a:defRPr>
            </a:lvl2pPr>
            <a:lvl3pPr marL="560241" indent="0">
              <a:lnSpc>
                <a:spcPct val="100000"/>
              </a:lnSpc>
              <a:spcBef>
                <a:spcPts val="1961"/>
              </a:spcBef>
              <a:buFontTx/>
              <a:buNone/>
              <a:defRPr>
                <a:latin typeface="Segoe UI Light" charset="0"/>
                <a:ea typeface="Segoe UI Light" charset="0"/>
                <a:cs typeface="Segoe UI Light" charset="0"/>
              </a:defRPr>
            </a:lvl3pPr>
            <a:lvl4pPr marL="784338" indent="0">
              <a:lnSpc>
                <a:spcPct val="100000"/>
              </a:lnSpc>
              <a:spcBef>
                <a:spcPts val="1961"/>
              </a:spcBef>
              <a:buFontTx/>
              <a:buNone/>
              <a:defRPr>
                <a:latin typeface="Segoe UI Light" charset="0"/>
                <a:ea typeface="Segoe UI Light" charset="0"/>
                <a:cs typeface="Segoe UI Light" charset="0"/>
              </a:defRPr>
            </a:lvl4pPr>
            <a:lvl5pPr marL="1008435" indent="0">
              <a:lnSpc>
                <a:spcPct val="100000"/>
              </a:lnSpc>
              <a:spcBef>
                <a:spcPts val="1961"/>
              </a:spcBef>
              <a:buFontTx/>
              <a:buNone/>
              <a:defRPr>
                <a:latin typeface="Segoe UI Light" charset="0"/>
                <a:ea typeface="Segoe UI Light" charset="0"/>
                <a:cs typeface="Segoe UI Light" charset="0"/>
              </a:defRPr>
            </a:lvl5pPr>
          </a:lstStyle>
          <a:p>
            <a:pPr lvl="0"/>
            <a:r>
              <a:rPr lang="en-US"/>
              <a:t>Click to edit Master text styles</a:t>
            </a:r>
          </a:p>
          <a:p>
            <a:pPr lvl="1"/>
            <a:r>
              <a:rPr lang="en-US"/>
              <a:t>Second level</a:t>
            </a:r>
          </a:p>
        </p:txBody>
      </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
        <p:nvSpPr>
          <p:cNvPr id="8" name="Title Placeholder 1"/>
          <p:cNvSpPr>
            <a:spLocks noGrp="1"/>
          </p:cNvSpPr>
          <p:nvPr>
            <p:ph type="title" hasCustomPrompt="1"/>
          </p:nvPr>
        </p:nvSpPr>
        <p:spPr>
          <a:xfrm>
            <a:off x="304800" y="4763"/>
            <a:ext cx="10515600"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32015773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Mission Critical Co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35935" y="1690688"/>
            <a:ext cx="6751518" cy="4486829"/>
          </a:xfrm>
          <a:solidFill>
            <a:schemeClr val="bg1">
              <a:lumMod val="95000"/>
            </a:schemeClr>
          </a:solidFill>
          <a:ln w="63500">
            <a:solidFill>
              <a:schemeClr val="accent4"/>
            </a:solidFill>
            <a:miter lim="800000"/>
          </a:ln>
        </p:spPr>
        <p:txBody>
          <a:bodyPr wrap="square">
            <a:normAutofit/>
          </a:bodyPr>
          <a:lstStyle>
            <a:lvl1pPr marL="0" indent="0" defTabSz="365690">
              <a:lnSpc>
                <a:spcPct val="100000"/>
              </a:lnSpc>
              <a:spcBef>
                <a:spcPts val="0"/>
              </a:spcBef>
              <a:buClr>
                <a:schemeClr val="tx1"/>
              </a:buClr>
              <a:buFont typeface="Wingdings" pitchFamily="2" charset="2"/>
              <a:buNone/>
              <a:defRPr sz="1800" baseline="0">
                <a:solidFill>
                  <a:schemeClr val="tx1"/>
                </a:solidFill>
                <a:latin typeface="Consolas" panose="020B0609020204030204" pitchFamily="49" charset="0"/>
                <a:cs typeface="Consolas" panose="020B0609020204030204" pitchFamily="49" charset="0"/>
              </a:defRPr>
            </a:lvl1pPr>
            <a:lvl2pPr marL="365690" indent="0" defTabSz="365690">
              <a:lnSpc>
                <a:spcPct val="100000"/>
              </a:lnSpc>
              <a:spcBef>
                <a:spcPts val="0"/>
              </a:spcBef>
              <a:buNone/>
              <a:defRPr sz="1800">
                <a:latin typeface="Consolas" panose="020B0609020204030204" pitchFamily="49" charset="0"/>
                <a:cs typeface="Consolas" panose="020B0609020204030204" pitchFamily="49" charset="0"/>
              </a:defRPr>
            </a:lvl2pPr>
            <a:lvl3pPr marL="731379" indent="0" defTabSz="365690">
              <a:lnSpc>
                <a:spcPct val="100000"/>
              </a:lnSpc>
              <a:spcBef>
                <a:spcPts val="0"/>
              </a:spcBef>
              <a:buNone/>
              <a:tabLst/>
              <a:defRPr sz="1800">
                <a:latin typeface="Consolas" panose="020B0609020204030204" pitchFamily="49" charset="0"/>
                <a:cs typeface="Consolas" panose="020B0609020204030204" pitchFamily="49" charset="0"/>
              </a:defRPr>
            </a:lvl3pPr>
            <a:lvl4pPr marL="1097069" indent="0" defTabSz="365690">
              <a:lnSpc>
                <a:spcPct val="100000"/>
              </a:lnSpc>
              <a:spcBef>
                <a:spcPts val="0"/>
              </a:spcBef>
              <a:buNone/>
              <a:defRPr sz="1800">
                <a:latin typeface="Consolas" panose="020B0609020204030204" pitchFamily="49" charset="0"/>
                <a:cs typeface="Consolas" panose="020B0609020204030204" pitchFamily="49" charset="0"/>
              </a:defRPr>
            </a:lvl4pPr>
            <a:lvl5pPr marL="1462759" indent="0" defTabSz="365690">
              <a:lnSpc>
                <a:spcPct val="100000"/>
              </a:lnSpc>
              <a:spcBef>
                <a:spcPts val="0"/>
              </a:spcBef>
              <a:buNone/>
              <a:tabLst/>
              <a:defRPr sz="1800">
                <a:latin typeface="Consolas" panose="020B0609020204030204" pitchFamily="49" charset="0"/>
                <a:cs typeface="Consolas" panose="020B0609020204030204" pitchFamily="49" charset="0"/>
              </a:defRPr>
            </a:lvl5pPr>
          </a:lstStyle>
          <a:p>
            <a:pPr lvl="0"/>
            <a:r>
              <a:rPr lang="en-US" dirty="0"/>
              <a:t>Click to 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2"/>
          <p:cNvSpPr>
            <a:spLocks noGrp="1"/>
          </p:cNvSpPr>
          <p:nvPr>
            <p:ph type="body" sz="quarter" idx="13" hasCustomPrompt="1"/>
          </p:nvPr>
        </p:nvSpPr>
        <p:spPr>
          <a:xfrm>
            <a:off x="7415737" y="1690688"/>
            <a:ext cx="4508581" cy="4461231"/>
          </a:xfrm>
        </p:spPr>
        <p:txBody>
          <a:bodyPr/>
          <a:lstStyle>
            <a:lvl1pPr marL="0" indent="0">
              <a:lnSpc>
                <a:spcPct val="100000"/>
              </a:lnSpc>
              <a:spcBef>
                <a:spcPts val="1961"/>
              </a:spcBef>
              <a:buFontTx/>
              <a:buNone/>
              <a:defRPr lang="en-US" sz="2353" kern="1200" dirty="0" smtClean="0">
                <a:solidFill>
                  <a:schemeClr val="accent3"/>
                </a:solidFill>
                <a:latin typeface="Segoe UI Light" charset="0"/>
                <a:ea typeface="Segoe UI Light" charset="0"/>
                <a:cs typeface="Segoe UI Light" charset="0"/>
              </a:defRPr>
            </a:lvl1pPr>
            <a:lvl2pPr marL="336145" indent="0">
              <a:lnSpc>
                <a:spcPct val="100000"/>
              </a:lnSpc>
              <a:spcBef>
                <a:spcPts val="1961"/>
              </a:spcBef>
              <a:buFontTx/>
              <a:buNone/>
              <a:defRPr lang="en-US" sz="1921" b="0" kern="1200" dirty="0" smtClean="0">
                <a:solidFill>
                  <a:schemeClr val="tx1"/>
                </a:solidFill>
                <a:latin typeface="Segoe UI Light" charset="0"/>
                <a:ea typeface="Segoe UI Light" charset="0"/>
                <a:cs typeface="Segoe UI Light" charset="0"/>
              </a:defRPr>
            </a:lvl2pPr>
            <a:lvl3pPr marL="560241" indent="0">
              <a:lnSpc>
                <a:spcPct val="100000"/>
              </a:lnSpc>
              <a:spcBef>
                <a:spcPts val="1961"/>
              </a:spcBef>
              <a:buFontTx/>
              <a:buNone/>
              <a:defRPr/>
            </a:lvl3pPr>
            <a:lvl4pPr marL="784338" indent="0">
              <a:lnSpc>
                <a:spcPct val="100000"/>
              </a:lnSpc>
              <a:spcBef>
                <a:spcPts val="1961"/>
              </a:spcBef>
              <a:buFontTx/>
              <a:buNone/>
              <a:defRPr/>
            </a:lvl4pPr>
            <a:lvl5pPr marL="1008435" indent="0">
              <a:lnSpc>
                <a:spcPct val="100000"/>
              </a:lnSpc>
              <a:spcBef>
                <a:spcPts val="1961"/>
              </a:spcBef>
              <a:buFontTx/>
              <a:buNone/>
              <a:defRPr/>
            </a:lvl5pPr>
          </a:lstStyle>
          <a:p>
            <a:pPr marL="0" lvl="0" indent="0" algn="l" defTabSz="913505" rtl="0" fontAlgn="base">
              <a:lnSpc>
                <a:spcPct val="100000"/>
              </a:lnSpc>
              <a:spcBef>
                <a:spcPts val="1200"/>
              </a:spcBef>
              <a:spcAft>
                <a:spcPts val="1176"/>
              </a:spcAft>
              <a:buClr>
                <a:schemeClr val="tx1"/>
              </a:buClr>
              <a:buSzPct val="90000"/>
              <a:buFont typeface="Wingdings" pitchFamily="2" charset="2"/>
              <a:buNone/>
            </a:pPr>
            <a:r>
              <a:rPr lang="en-US" dirty="0"/>
              <a:t>Click to edit Master text styles</a:t>
            </a:r>
          </a:p>
          <a:p>
            <a:pPr marL="0" lvl="1" indent="0" algn="l" defTabSz="913505" rtl="0" fontAlgn="base">
              <a:lnSpc>
                <a:spcPct val="100000"/>
              </a:lnSpc>
              <a:spcBef>
                <a:spcPts val="600"/>
              </a:spcBef>
              <a:spcAft>
                <a:spcPts val="1176"/>
              </a:spcAft>
              <a:buSzPct val="90000"/>
              <a:buFont typeface="Arial" charset="0"/>
              <a:buNone/>
            </a:pPr>
            <a:r>
              <a:rPr lang="en-US" dirty="0"/>
              <a:t>Second level</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9746652" y="6198928"/>
            <a:ext cx="2132997" cy="329536"/>
          </a:xfrm>
          <a:prstGeom prst="rect">
            <a:avLst/>
          </a:prstGeom>
        </p:spPr>
      </p:pic>
      <p:sp>
        <p:nvSpPr>
          <p:cNvPr id="9" name="Title 1"/>
          <p:cNvSpPr>
            <a:spLocks noGrp="1"/>
          </p:cNvSpPr>
          <p:nvPr>
            <p:ph type="title" hasCustomPrompt="1"/>
          </p:nvPr>
        </p:nvSpPr>
        <p:spPr>
          <a:xfrm>
            <a:off x="297550" y="0"/>
            <a:ext cx="10515600" cy="1325563"/>
          </a:xfrm>
        </p:spPr>
        <p:txBody>
          <a:bodyPr/>
          <a:lstStyle>
            <a:lvl1pPr>
              <a:defRPr>
                <a:latin typeface="Segoe UI Light" charset="0"/>
                <a:ea typeface="Segoe UI Light" charset="0"/>
                <a:cs typeface="Segoe UI Light" charset="0"/>
              </a:defRPr>
            </a:lvl1pPr>
          </a:lstStyle>
          <a:p>
            <a:r>
              <a:rPr lang="en-US" dirty="0"/>
              <a:t>CLICK TO EDIT MASTER TITLE STYLE</a:t>
            </a:r>
          </a:p>
        </p:txBody>
      </p:sp>
    </p:spTree>
    <p:extLst>
      <p:ext uri="{BB962C8B-B14F-4D97-AF65-F5344CB8AC3E}">
        <p14:creationId xmlns:p14="http://schemas.microsoft.com/office/powerpoint/2010/main" val="3053231438"/>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05840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2" y="1189177"/>
            <a:ext cx="5378548" cy="1778307"/>
          </a:xfrm>
        </p:spPr>
        <p:txBody>
          <a:bodyPr wrap="square">
            <a:spAutoFit/>
          </a:bodyPr>
          <a:lstStyle>
            <a:lvl1pPr marL="0" indent="0">
              <a:spcBef>
                <a:spcPts val="1200"/>
              </a:spcBef>
              <a:buClr>
                <a:schemeClr val="tx1"/>
              </a:buClr>
              <a:buFont typeface="Wingdings" pitchFamily="2" charset="2"/>
              <a:buNone/>
              <a:defRPr sz="2800">
                <a:solidFill>
                  <a:schemeClr val="accent3"/>
                </a:soli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778307"/>
          </a:xfrm>
        </p:spPr>
        <p:txBody>
          <a:bodyPr wrap="square">
            <a:spAutoFit/>
          </a:bodyPr>
          <a:lstStyle>
            <a:lvl1pPr marL="0" indent="0">
              <a:spcBef>
                <a:spcPts val="1200"/>
              </a:spcBef>
              <a:buClr>
                <a:schemeClr val="tx1"/>
              </a:buClr>
              <a:buFont typeface="Wingdings" pitchFamily="2" charset="2"/>
              <a:buNone/>
              <a:defRPr sz="2800">
                <a:solidFill>
                  <a:schemeClr val="accent3"/>
                </a:soli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9743961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Walkin No til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11" y="0"/>
            <a:ext cx="10008642" cy="6858000"/>
          </a:xfrm>
          <a:prstGeom prst="rect">
            <a:avLst/>
          </a:prstGeom>
        </p:spPr>
      </p:pic>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8116" r="56089"/>
          <a:stretch/>
        </p:blipFill>
        <p:spPr>
          <a:xfrm>
            <a:off x="9610231" y="0"/>
            <a:ext cx="2581769" cy="6858000"/>
          </a:xfrm>
          <a:prstGeom prst="rect">
            <a:avLst/>
          </a:prstGeom>
        </p:spPr>
      </p:pic>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3" name="TextBox 12"/>
          <p:cNvSpPr txBox="1"/>
          <p:nvPr/>
        </p:nvSpPr>
        <p:spPr>
          <a:xfrm>
            <a:off x="3538656" y="4130029"/>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
        <p:nvSpPr>
          <p:cNvPr id="14" name="TextBox 13"/>
          <p:cNvSpPr txBox="1"/>
          <p:nvPr/>
        </p:nvSpPr>
        <p:spPr>
          <a:xfrm>
            <a:off x="2933920" y="3649000"/>
            <a:ext cx="6386638" cy="307777"/>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spc="600" dirty="0">
                <a:solidFill>
                  <a:schemeClr val="accent1"/>
                </a:solidFill>
              </a:rPr>
              <a:t>▪▪▪▪▪▪▪▪▪▪▪▪▪▪▪▪▪▪▪▪▪▪▪▪▪▪▪▪▪▪▪▪▪▪▪▪▪▪▪▪▪▪▪▪</a:t>
            </a:r>
            <a:endParaRPr lang="en-US" sz="1400" dirty="0">
              <a:solidFill>
                <a:schemeClr val="accent1"/>
              </a:solidFill>
            </a:endParaRPr>
          </a:p>
        </p:txBody>
      </p:sp>
    </p:spTree>
    <p:extLst>
      <p:ext uri="{BB962C8B-B14F-4D97-AF65-F5344CB8AC3E}">
        <p14:creationId xmlns:p14="http://schemas.microsoft.com/office/powerpoint/2010/main" val="3845785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1746976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317EF5-1FC3-49D4-99F3-3C6C642CE8C3}"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63929517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6317EF5-1FC3-49D4-99F3-3C6C642CE8C3}"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0033914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317EF5-1FC3-49D4-99F3-3C6C642CE8C3}"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15451265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317EF5-1FC3-49D4-99F3-3C6C642CE8C3}"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76619961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6317EF5-1FC3-49D4-99F3-3C6C642CE8C3}" type="datetimeFigureOut">
              <a:rPr lang="en-US" smtClean="0"/>
              <a:t>10/24/2020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02495744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6317EF5-1FC3-49D4-99F3-3C6C642CE8C3}" type="datetimeFigureOut">
              <a:rPr lang="en-US" smtClean="0"/>
              <a:t>10/24/2020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3181867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6317EF5-1FC3-49D4-99F3-3C6C642CE8C3}" type="datetimeFigureOut">
              <a:rPr lang="en-US" smtClean="0"/>
              <a:t>10/24/2020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420992332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317EF5-1FC3-49D4-99F3-3C6C642CE8C3}" type="datetimeFigureOut">
              <a:rPr lang="en-US" smtClean="0"/>
              <a:t>10/24/2020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181939372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317EF5-1FC3-49D4-99F3-3C6C642CE8C3}" type="datetimeFigureOut">
              <a:rPr lang="en-US" smtClean="0"/>
              <a:t>10/24/2020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673195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4_Walkin No til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411" y="0"/>
            <a:ext cx="10008642" cy="6858000"/>
          </a:xfrm>
          <a:prstGeom prst="rect">
            <a:avLst/>
          </a:prstGeom>
        </p:spPr>
      </p:pic>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18116" r="56089"/>
          <a:stretch/>
        </p:blipFill>
        <p:spPr>
          <a:xfrm>
            <a:off x="9610231" y="0"/>
            <a:ext cx="2581769" cy="6858000"/>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2" name="TextBox 11"/>
          <p:cNvSpPr txBox="1"/>
          <p:nvPr/>
        </p:nvSpPr>
        <p:spPr>
          <a:xfrm>
            <a:off x="2922254" y="3642936"/>
            <a:ext cx="6286140"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solidFill>
              </a:rPr>
              <a:t>∙∙∙∙∙∙∙∙∙∙∙∙∙∙∙∙∙∙∙∙∙∙∙∙∙∙∙∙∙∙∙∙∙∙∙∙∙∙∙∙∙∙∙∙∙∙∙∙∙∙∙∙∙∙∙∙∙∙∙∙∙∙∙∙∙∙∙∙∙∙∙∙∙∙∙∙∙∙∙∙∙∙∙∙∙∙∙∙∙∙∙∙∙∙∙∙∙∙∙∙∙∙∙∙∙</a:t>
            </a:r>
          </a:p>
        </p:txBody>
      </p:sp>
      <p:sp>
        <p:nvSpPr>
          <p:cNvPr id="13" name="TextBox 12"/>
          <p:cNvSpPr txBox="1"/>
          <p:nvPr/>
        </p:nvSpPr>
        <p:spPr>
          <a:xfrm>
            <a:off x="3538656" y="4179456"/>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Tree>
    <p:extLst>
      <p:ext uri="{BB962C8B-B14F-4D97-AF65-F5344CB8AC3E}">
        <p14:creationId xmlns:p14="http://schemas.microsoft.com/office/powerpoint/2010/main" val="396740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317EF5-1FC3-49D4-99F3-3C6C642CE8C3}" type="datetimeFigureOut">
              <a:rPr lang="en-US" smtClean="0"/>
              <a:t>10/24/2020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259885666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317EF5-1FC3-49D4-99F3-3C6C642CE8C3}"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90957225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317EF5-1FC3-49D4-99F3-3C6C642CE8C3}"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DE957B-4120-49BE-99A7-E0EFC318AE90}" type="slidenum">
              <a:rPr lang="en-US" smtClean="0"/>
              <a:t>‹#›</a:t>
            </a:fld>
            <a:endParaRPr lang="en-US"/>
          </a:p>
        </p:txBody>
      </p:sp>
    </p:spTree>
    <p:extLst>
      <p:ext uri="{BB962C8B-B14F-4D97-AF65-F5344CB8AC3E}">
        <p14:creationId xmlns:p14="http://schemas.microsoft.com/office/powerpoint/2010/main" val="368876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4C2DC2A-7AD3-6F4B-9793-4D46F9B9B04A}"/>
              </a:ext>
            </a:extLst>
          </p:cNvPr>
          <p:cNvGrpSpPr/>
          <p:nvPr userDrawn="1"/>
        </p:nvGrpSpPr>
        <p:grpSpPr>
          <a:xfrm>
            <a:off x="6096000" y="243840"/>
            <a:ext cx="5852160" cy="6370320"/>
            <a:chOff x="4572000" y="182880"/>
            <a:chExt cx="4389120" cy="4777740"/>
          </a:xfrm>
          <a:solidFill>
            <a:schemeClr val="bg2">
              <a:lumMod val="95000"/>
            </a:schemeClr>
          </a:solidFill>
        </p:grpSpPr>
        <p:sp>
          <p:nvSpPr>
            <p:cNvPr id="24" name="Parallelogram 23">
              <a:extLst>
                <a:ext uri="{FF2B5EF4-FFF2-40B4-BE49-F238E27FC236}">
                  <a16:creationId xmlns:a16="http://schemas.microsoft.com/office/drawing/2014/main" id="{15719CD6-287E-7D46-B37C-232F9862A08E}"/>
                </a:ext>
              </a:extLst>
            </p:cNvPr>
            <p:cNvSpPr/>
            <p:nvPr/>
          </p:nvSpPr>
          <p:spPr>
            <a:xfrm>
              <a:off x="4572000" y="182881"/>
              <a:ext cx="3762704" cy="4777739"/>
            </a:xfrm>
            <a:prstGeom prst="parallelogram">
              <a:avLst>
                <a:gd name="adj" fmla="val 2174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Rectangle 24">
              <a:extLst>
                <a:ext uri="{FF2B5EF4-FFF2-40B4-BE49-F238E27FC236}">
                  <a16:creationId xmlns:a16="http://schemas.microsoft.com/office/drawing/2014/main" id="{76866752-5609-3E49-AD8F-EEFDD00C0097}"/>
                </a:ext>
              </a:extLst>
            </p:cNvPr>
            <p:cNvSpPr/>
            <p:nvPr/>
          </p:nvSpPr>
          <p:spPr>
            <a:xfrm flipH="1">
              <a:off x="6318988" y="182880"/>
              <a:ext cx="2642132" cy="47777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 name="Picture Placeholder 2">
            <a:extLst>
              <a:ext uri="{FF2B5EF4-FFF2-40B4-BE49-F238E27FC236}">
                <a16:creationId xmlns:a16="http://schemas.microsoft.com/office/drawing/2014/main" id="{CD971758-2E52-4942-A1B8-B4035CEF862D}"/>
              </a:ext>
            </a:extLst>
          </p:cNvPr>
          <p:cNvSpPr>
            <a:spLocks noGrp="1"/>
          </p:cNvSpPr>
          <p:nvPr>
            <p:ph type="pic" sz="quarter" idx="10" hasCustomPrompt="1"/>
          </p:nvPr>
        </p:nvSpPr>
        <p:spPr>
          <a:xfrm>
            <a:off x="467786" y="514353"/>
            <a:ext cx="1924049" cy="1924049"/>
          </a:xfrm>
          <a:prstGeom prst="ellipse">
            <a:avLst/>
          </a:prstGeom>
          <a:solidFill>
            <a:schemeClr val="bg1"/>
          </a:solidFill>
        </p:spPr>
        <p:txBody>
          <a:bodyPr anchor="ctr"/>
          <a:lstStyle>
            <a:lvl1pPr algn="ctr">
              <a:defRPr sz="1400">
                <a:solidFill>
                  <a:schemeClr val="bg2"/>
                </a:solidFill>
              </a:defRPr>
            </a:lvl1pPr>
          </a:lstStyle>
          <a:p>
            <a:r>
              <a:rPr lang="en-US"/>
              <a:t>PLACE YOUR PHOTO HERE</a:t>
            </a:r>
          </a:p>
        </p:txBody>
      </p:sp>
      <p:sp>
        <p:nvSpPr>
          <p:cNvPr id="50" name="Title 1">
            <a:extLst>
              <a:ext uri="{FF2B5EF4-FFF2-40B4-BE49-F238E27FC236}">
                <a16:creationId xmlns:a16="http://schemas.microsoft.com/office/drawing/2014/main" id="{3D2AFCB0-B95D-F84C-91FE-5AA4A5FE4111}"/>
              </a:ext>
            </a:extLst>
          </p:cNvPr>
          <p:cNvSpPr>
            <a:spLocks noGrp="1"/>
          </p:cNvSpPr>
          <p:nvPr>
            <p:ph type="title" hasCustomPrompt="1"/>
          </p:nvPr>
        </p:nvSpPr>
        <p:spPr>
          <a:xfrm>
            <a:off x="389027" y="2674497"/>
            <a:ext cx="5445189" cy="596555"/>
          </a:xfrm>
          <a:prstGeom prst="rect">
            <a:avLst/>
          </a:prstGeom>
        </p:spPr>
        <p:txBody>
          <a:bodyPr/>
          <a:lstStyle>
            <a:lvl1pPr>
              <a:defRPr sz="4800" b="1" i="0">
                <a:latin typeface="Segoe UI Semibold" panose="020B0502040204020203" pitchFamily="34" charset="0"/>
                <a:cs typeface="Segoe UI Semibold" panose="020B0502040204020203" pitchFamily="34" charset="0"/>
              </a:defRPr>
            </a:lvl1pPr>
          </a:lstStyle>
          <a:p>
            <a:r>
              <a:rPr lang="en-US"/>
              <a:t>Speaker Name</a:t>
            </a:r>
          </a:p>
        </p:txBody>
      </p:sp>
      <p:sp>
        <p:nvSpPr>
          <p:cNvPr id="52" name="Text Placeholder 4">
            <a:extLst>
              <a:ext uri="{FF2B5EF4-FFF2-40B4-BE49-F238E27FC236}">
                <a16:creationId xmlns:a16="http://schemas.microsoft.com/office/drawing/2014/main" id="{4914BB13-04BF-404C-AA9E-28E69E1D6E27}"/>
              </a:ext>
            </a:extLst>
          </p:cNvPr>
          <p:cNvSpPr>
            <a:spLocks noGrp="1"/>
          </p:cNvSpPr>
          <p:nvPr>
            <p:ph type="body" sz="quarter" idx="11" hasCustomPrompt="1"/>
          </p:nvPr>
        </p:nvSpPr>
        <p:spPr>
          <a:xfrm>
            <a:off x="389025" y="3407400"/>
            <a:ext cx="5436992" cy="1032933"/>
          </a:xfrm>
          <a:prstGeom prst="rect">
            <a:avLst/>
          </a:prstGeom>
        </p:spPr>
        <p:txBody>
          <a:bodyPr/>
          <a:lstStyle>
            <a:lvl1pPr>
              <a:lnSpc>
                <a:spcPct val="100000"/>
              </a:lnSpc>
              <a:defRPr sz="3200" b="1" i="0">
                <a:solidFill>
                  <a:schemeClr val="accent2"/>
                </a:solidFill>
                <a:latin typeface="Segoe UI Semibold" panose="020B0502040204020203" pitchFamily="34" charset="0"/>
                <a:cs typeface="Segoe UI Semibold" panose="020B0502040204020203" pitchFamily="34" charset="0"/>
              </a:defRPr>
            </a:lvl1pPr>
          </a:lstStyle>
          <a:p>
            <a:pPr lvl="0"/>
            <a:r>
              <a:rPr lang="en-US"/>
              <a:t>Title</a:t>
            </a:r>
            <a:br>
              <a:rPr lang="en-US"/>
            </a:br>
            <a:r>
              <a:rPr lang="en-US"/>
              <a:t>Company</a:t>
            </a:r>
          </a:p>
        </p:txBody>
      </p:sp>
      <p:sp>
        <p:nvSpPr>
          <p:cNvPr id="53" name="Text Placeholder 4">
            <a:extLst>
              <a:ext uri="{FF2B5EF4-FFF2-40B4-BE49-F238E27FC236}">
                <a16:creationId xmlns:a16="http://schemas.microsoft.com/office/drawing/2014/main" id="{F242CE12-E6F8-964F-9232-CEBB0225A8EA}"/>
              </a:ext>
            </a:extLst>
          </p:cNvPr>
          <p:cNvSpPr>
            <a:spLocks noGrp="1"/>
          </p:cNvSpPr>
          <p:nvPr>
            <p:ph type="body" sz="quarter" idx="12" hasCustomPrompt="1"/>
          </p:nvPr>
        </p:nvSpPr>
        <p:spPr>
          <a:xfrm>
            <a:off x="957472" y="4798104"/>
            <a:ext cx="4868547" cy="1425277"/>
          </a:xfrm>
          <a:prstGeom prst="rect">
            <a:avLst/>
          </a:prstGeom>
        </p:spPr>
        <p:txBody>
          <a:bodyPr/>
          <a:lstStyle>
            <a:lvl1pPr>
              <a:lnSpc>
                <a:spcPct val="100000"/>
              </a:lnSpc>
              <a:spcBef>
                <a:spcPts val="0"/>
              </a:spcBef>
              <a:spcAft>
                <a:spcPts val="1200"/>
              </a:spcAft>
              <a:defRPr lang="en-US" sz="2400" b="0" i="0" kern="1200" dirty="0">
                <a:solidFill>
                  <a:schemeClr val="tx1"/>
                </a:solidFill>
                <a:latin typeface="+mn-lt"/>
                <a:ea typeface="+mn-ea"/>
                <a:cs typeface="Segoe UI Semilight" panose="020B0402040204020203" pitchFamily="34" charset="0"/>
              </a:defRPr>
            </a:lvl1pPr>
          </a:lstStyle>
          <a:p>
            <a:pPr lvl="0"/>
            <a:r>
              <a:rPr lang="en-US"/>
              <a:t>/</a:t>
            </a:r>
            <a:r>
              <a:rPr lang="en-US" err="1"/>
              <a:t>yourname</a:t>
            </a:r>
            <a:endParaRPr lang="en-US"/>
          </a:p>
          <a:p>
            <a:pPr lvl="0"/>
            <a:r>
              <a:rPr lang="en-US"/>
              <a:t>@</a:t>
            </a:r>
            <a:r>
              <a:rPr lang="en-US" err="1"/>
              <a:t>yourhandle</a:t>
            </a:r>
            <a:endParaRPr lang="en-US"/>
          </a:p>
          <a:p>
            <a:pPr lvl="0"/>
            <a:r>
              <a:rPr lang="en-US" err="1"/>
              <a:t>yourname</a:t>
            </a:r>
            <a:endParaRPr lang="en-US"/>
          </a:p>
        </p:txBody>
      </p:sp>
      <p:sp>
        <p:nvSpPr>
          <p:cNvPr id="61" name="Text Placeholder 6">
            <a:extLst>
              <a:ext uri="{FF2B5EF4-FFF2-40B4-BE49-F238E27FC236}">
                <a16:creationId xmlns:a16="http://schemas.microsoft.com/office/drawing/2014/main" id="{4C9BAD48-11ED-1C45-8E0B-00EE221E2613}"/>
              </a:ext>
            </a:extLst>
          </p:cNvPr>
          <p:cNvSpPr>
            <a:spLocks noGrp="1"/>
          </p:cNvSpPr>
          <p:nvPr>
            <p:ph type="body" sz="quarter" idx="15"/>
          </p:nvPr>
        </p:nvSpPr>
        <p:spPr>
          <a:xfrm>
            <a:off x="7505975" y="3667943"/>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
        <p:nvSpPr>
          <p:cNvPr id="62" name="Text Placeholder 6">
            <a:extLst>
              <a:ext uri="{FF2B5EF4-FFF2-40B4-BE49-F238E27FC236}">
                <a16:creationId xmlns:a16="http://schemas.microsoft.com/office/drawing/2014/main" id="{E3F1CDDB-E2E2-5E44-A257-9D44C51E2CC4}"/>
              </a:ext>
            </a:extLst>
          </p:cNvPr>
          <p:cNvSpPr>
            <a:spLocks noGrp="1"/>
          </p:cNvSpPr>
          <p:nvPr>
            <p:ph type="body" sz="quarter" idx="16"/>
          </p:nvPr>
        </p:nvSpPr>
        <p:spPr>
          <a:xfrm>
            <a:off x="7505975" y="780875"/>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Tree>
    <p:extLst>
      <p:ext uri="{BB962C8B-B14F-4D97-AF65-F5344CB8AC3E}">
        <p14:creationId xmlns:p14="http://schemas.microsoft.com/office/powerpoint/2010/main" val="240669853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Quisque</a:t>
            </a:r>
            <a:r>
              <a:rPr lang="en-US"/>
              <a:t> convallis in </a:t>
            </a:r>
            <a:r>
              <a:rPr lang="en-US" err="1"/>
              <a:t>enim</a:t>
            </a:r>
            <a:r>
              <a:rPr lang="en-US"/>
              <a:t> non </a:t>
            </a:r>
            <a:r>
              <a:rPr lang="en-US" err="1"/>
              <a:t>consectetur</a:t>
            </a:r>
            <a:r>
              <a:rPr lang="en-US"/>
              <a:t>. </a:t>
            </a:r>
          </a:p>
        </p:txBody>
      </p:sp>
      <p:pic>
        <p:nvPicPr>
          <p:cNvPr id="5" name="Picture 4">
            <a:extLst>
              <a:ext uri="{FF2B5EF4-FFF2-40B4-BE49-F238E27FC236}">
                <a16:creationId xmlns:a16="http://schemas.microsoft.com/office/drawing/2014/main" id="{5CC35958-0146-4664-AEF0-51E5C356F198}"/>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403167088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 Slide">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380069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68813-9F10-43DD-9A61-2C72A757346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4D761B0-DB6A-4724-87B8-710C7A72C5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65761005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53EFC-9C14-48A8-A70B-BA36FD6F57B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C2F5E42-7A27-4526-AB61-05BECD4669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32487071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9F29C-D524-484C-822E-CC60E4D6CB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9DA81E94-D1E5-410C-8959-ED82DB5913D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0020668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B188A-AA04-440B-A423-2A3143B75FC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3ACCB64-32E0-4571-9745-00627A465BC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8580D31-8444-40B8-9455-2DDB9FD42D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7492371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3_Walkin No ti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008642" cy="6858000"/>
          </a:xfrm>
          <a:prstGeom prst="rect">
            <a:avLst/>
          </a:prstGeom>
        </p:spPr>
      </p:pic>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6889" r="70999"/>
          <a:stretch/>
        </p:blipFill>
        <p:spPr>
          <a:xfrm>
            <a:off x="9978887" y="0"/>
            <a:ext cx="2213114" cy="6858000"/>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0" name="TextBox 9"/>
          <p:cNvSpPr txBox="1"/>
          <p:nvPr/>
        </p:nvSpPr>
        <p:spPr>
          <a:xfrm>
            <a:off x="3538656" y="4130029"/>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
        <p:nvSpPr>
          <p:cNvPr id="11" name="TextBox 10"/>
          <p:cNvSpPr txBox="1"/>
          <p:nvPr/>
        </p:nvSpPr>
        <p:spPr>
          <a:xfrm>
            <a:off x="2933920" y="3649000"/>
            <a:ext cx="6386638" cy="307777"/>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spc="600" dirty="0">
                <a:solidFill>
                  <a:schemeClr val="accent1"/>
                </a:solidFill>
              </a:rPr>
              <a:t>▪▪▪▪▪▪▪▪▪▪▪▪▪▪▪▪▪▪▪▪▪▪▪▪▪▪▪▪▪▪▪▪▪▪▪▪▪▪▪▪▪▪▪▪</a:t>
            </a:r>
            <a:endParaRPr lang="en-US" sz="1400" dirty="0">
              <a:solidFill>
                <a:schemeClr val="accent1"/>
              </a:solidFill>
            </a:endParaRPr>
          </a:p>
        </p:txBody>
      </p:sp>
    </p:spTree>
    <p:extLst>
      <p:ext uri="{BB962C8B-B14F-4D97-AF65-F5344CB8AC3E}">
        <p14:creationId xmlns:p14="http://schemas.microsoft.com/office/powerpoint/2010/main" val="1999966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9C05A-C641-4F1B-AE47-FD850B9F509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C6E2382-5650-4E3A-B8E2-6DD6077E16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53C4E5-8721-4D18-9CE6-17EA1F48C1B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A9E5981-935F-46CD-854F-5DC8FEC2E4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9F072D-9977-4C7E-BEA3-AB6D6AEA248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88222042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8A5A1-BFC4-48C3-906C-E5427EEE1771}"/>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65783908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314062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4A445-822E-4CBD-B238-8628A19B5C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2E216CF-437C-47CD-A1FA-6B6D0B32A1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D59E403-735E-4F3E-B354-D65DAAF0B6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77929628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15784-96CD-4ADE-B4A1-2B67E5F6F5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43E86DA-7B41-4070-A27B-85723CFBFE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12C602A-2B17-4157-BB0E-848A1C775D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75932663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DFCDF-7D1E-40F1-8D9C-12FCBBDB1B0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9EC8514-8F38-4174-B435-BD59502BCB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84589573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AF5FEB-B91C-4E37-B9AE-271741C0BBD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29C6984-4EB6-4DE0-851A-ACEDC08196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71546709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4" name="Picture 3" descr="SQL_PPT_01-06.jpg">
            <a:extLst>
              <a:ext uri="{FF2B5EF4-FFF2-40B4-BE49-F238E27FC236}">
                <a16:creationId xmlns:a16="http://schemas.microsoft.com/office/drawing/2014/main" id="{72146498-2AB6-4288-A64A-E441DB14018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00" y="0"/>
            <a:ext cx="12185400" cy="6858000"/>
          </a:xfrm>
          <a:prstGeom prst="rect">
            <a:avLst/>
          </a:prstGeom>
        </p:spPr>
      </p:pic>
      <p:sp>
        <p:nvSpPr>
          <p:cNvPr id="2" name="Title 1">
            <a:extLst>
              <a:ext uri="{FF2B5EF4-FFF2-40B4-BE49-F238E27FC236}">
                <a16:creationId xmlns:a16="http://schemas.microsoft.com/office/drawing/2014/main" id="{B72D7448-711F-4EBA-BD51-8F92EC65BA2E}"/>
              </a:ext>
            </a:extLst>
          </p:cNvPr>
          <p:cNvSpPr>
            <a:spLocks noGrp="1"/>
          </p:cNvSpPr>
          <p:nvPr>
            <p:ph type="title"/>
          </p:nvPr>
        </p:nvSpPr>
        <p:spPr/>
        <p:txBody>
          <a:bodyPr/>
          <a:lstStyle>
            <a:lvl1pPr>
              <a:defRPr>
                <a:solidFill>
                  <a:schemeClr val="accent4">
                    <a:lumMod val="40000"/>
                    <a:lumOff val="60000"/>
                  </a:schemeClr>
                </a:solidFill>
                <a:latin typeface="Times New Roman" panose="02020603050405020304" pitchFamily="18" charset="0"/>
                <a:cs typeface="Times New Roman" panose="02020603050405020304" pitchFamily="18" charset="0"/>
              </a:defRPr>
            </a:lvl1pPr>
          </a:lstStyle>
          <a:p>
            <a:r>
              <a:rPr lang="en-US" dirty="0"/>
              <a:t>Click to edit Master title style</a:t>
            </a:r>
            <a:endParaRPr lang="en-GB" dirty="0"/>
          </a:p>
        </p:txBody>
      </p:sp>
    </p:spTree>
    <p:extLst>
      <p:ext uri="{BB962C8B-B14F-4D97-AF65-F5344CB8AC3E}">
        <p14:creationId xmlns:p14="http://schemas.microsoft.com/office/powerpoint/2010/main" val="262794978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dirty="0"/>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Quisque</a:t>
            </a:r>
            <a:r>
              <a:rPr lang="en-US" dirty="0"/>
              <a:t> convallis in </a:t>
            </a:r>
            <a:r>
              <a:rPr lang="en-US" dirty="0" err="1"/>
              <a:t>enim</a:t>
            </a:r>
            <a:r>
              <a:rPr lang="en-US" dirty="0"/>
              <a:t> non </a:t>
            </a:r>
            <a:r>
              <a:rPr lang="en-US" dirty="0" err="1"/>
              <a:t>consectetur</a:t>
            </a:r>
            <a:r>
              <a:rPr lang="en-US" dirty="0"/>
              <a:t>. </a:t>
            </a:r>
          </a:p>
        </p:txBody>
      </p:sp>
    </p:spTree>
    <p:extLst>
      <p:ext uri="{BB962C8B-B14F-4D97-AF65-F5344CB8AC3E}">
        <p14:creationId xmlns:p14="http://schemas.microsoft.com/office/powerpoint/2010/main" val="372813217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Blank Slide">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689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5_Walkin No til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008642" cy="6858000"/>
          </a:xfrm>
          <a:prstGeom prst="rect">
            <a:avLst/>
          </a:prstGeom>
        </p:spPr>
      </p:pic>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6889" r="70999"/>
          <a:stretch/>
        </p:blipFill>
        <p:spPr>
          <a:xfrm>
            <a:off x="9978887" y="0"/>
            <a:ext cx="2213114" cy="6858000"/>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870" t="40311" r="34969" b="49635"/>
          <a:stretch/>
        </p:blipFill>
        <p:spPr>
          <a:xfrm>
            <a:off x="3012406" y="2414640"/>
            <a:ext cx="5999934" cy="926956"/>
          </a:xfrm>
          <a:prstGeom prst="rect">
            <a:avLst/>
          </a:prstGeom>
        </p:spPr>
      </p:pic>
      <p:sp>
        <p:nvSpPr>
          <p:cNvPr id="10" name="TextBox 9"/>
          <p:cNvSpPr txBox="1"/>
          <p:nvPr/>
        </p:nvSpPr>
        <p:spPr>
          <a:xfrm>
            <a:off x="2922254" y="3642936"/>
            <a:ext cx="6286140"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solidFill>
                  <a:schemeClr val="accent1"/>
                </a:solidFill>
              </a:rPr>
              <a:t>∙∙∙∙∙∙∙∙∙∙∙∙∙∙∙∙∙∙∙∙∙∙∙∙∙∙∙∙∙∙∙∙∙∙∙∙∙∙∙∙∙∙∙∙∙∙∙∙∙∙∙∙∙∙∙∙∙∙∙∙∙∙∙∙∙∙∙∙∙∙∙∙∙∙∙∙∙∙∙∙∙∙∙∙∙∙∙∙∙∙∙∙∙∙∙∙∙∙∙∙∙∙∙∙∙</a:t>
            </a:r>
          </a:p>
        </p:txBody>
      </p:sp>
      <p:sp>
        <p:nvSpPr>
          <p:cNvPr id="11" name="TextBox 10"/>
          <p:cNvSpPr txBox="1"/>
          <p:nvPr/>
        </p:nvSpPr>
        <p:spPr>
          <a:xfrm>
            <a:off x="3538656" y="4179456"/>
            <a:ext cx="4947434" cy="400110"/>
          </a:xfrm>
          <a:prstGeom prst="rect">
            <a:avLst/>
          </a:prstGeom>
          <a:noFill/>
        </p:spPr>
        <p:txBody>
          <a:bodyPr wrap="square" rtlCol="0">
            <a:spAutoFit/>
          </a:bodyPr>
          <a:lstStyle/>
          <a:p>
            <a:r>
              <a:rPr lang="en-US" sz="2000" spc="270" baseline="0" dirty="0">
                <a:latin typeface="Segoe UI Light" panose="020B0502040204020203" pitchFamily="34" charset="0"/>
                <a:cs typeface="Segoe UI Light" panose="020B0502040204020203" pitchFamily="34" charset="0"/>
              </a:rPr>
              <a:t>TRANSFORM THE WAY YOU WORK</a:t>
            </a:r>
          </a:p>
        </p:txBody>
      </p:sp>
    </p:spTree>
    <p:extLst>
      <p:ext uri="{BB962C8B-B14F-4D97-AF65-F5344CB8AC3E}">
        <p14:creationId xmlns:p14="http://schemas.microsoft.com/office/powerpoint/2010/main" val="244782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red">
    <p:bg>
      <p:bgPr>
        <a:solidFill>
          <a:srgbClr val="CC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7771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1122363"/>
            <a:ext cx="9144000" cy="2387600"/>
          </a:xfrm>
        </p:spPr>
        <p:txBody>
          <a:bodyPr anchor="b">
            <a:normAutofit/>
          </a:bodyPr>
          <a:lstStyle>
            <a:lvl1pPr algn="ctr">
              <a:defRPr sz="4800">
                <a:latin typeface="Segoe UI Light" charset="0"/>
                <a:ea typeface="Segoe UI Light" charset="0"/>
                <a:cs typeface="Segoe UI Light"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870" t="40311" r="34969" b="49635"/>
          <a:stretch/>
        </p:blipFill>
        <p:spPr>
          <a:xfrm>
            <a:off x="362229" y="316196"/>
            <a:ext cx="4622123" cy="714092"/>
          </a:xfrm>
          <a:prstGeom prst="rect">
            <a:avLst/>
          </a:prstGeom>
        </p:spPr>
      </p:pic>
    </p:spTree>
    <p:extLst>
      <p:ext uri="{BB962C8B-B14F-4D97-AF65-F5344CB8AC3E}">
        <p14:creationId xmlns:p14="http://schemas.microsoft.com/office/powerpoint/2010/main" val="955287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Quote Layout-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65663" y="2084173"/>
            <a:ext cx="9860674" cy="896553"/>
          </a:xfrm>
        </p:spPr>
        <p:txBody>
          <a:bodyPr/>
          <a:lstStyle>
            <a:lvl1pPr marL="169629" indent="-169629">
              <a:defRPr sz="5882" baseline="0">
                <a:gradFill>
                  <a:gsLst>
                    <a:gs pos="1250">
                      <a:schemeClr val="bg1"/>
                    </a:gs>
                    <a:gs pos="100000">
                      <a:schemeClr val="bg1"/>
                    </a:gs>
                  </a:gsLst>
                  <a:lin ang="5400000" scaled="0"/>
                </a:gradFill>
                <a:latin typeface="Segoe UI Light" charset="0"/>
                <a:ea typeface="Segoe UI Light" charset="0"/>
                <a:cs typeface="Segoe UI Light" charset="0"/>
              </a:defRPr>
            </a:lvl1pPr>
          </a:lstStyle>
          <a:p>
            <a:r>
              <a:rPr lang="en-US" dirty="0"/>
              <a:t>“Add a quote here. Design is easier than it looks, and more important than it seems.”</a:t>
            </a:r>
          </a:p>
        </p:txBody>
      </p:sp>
      <p:sp>
        <p:nvSpPr>
          <p:cNvPr id="4" name="Text Placeholder 3"/>
          <p:cNvSpPr>
            <a:spLocks noGrp="1"/>
          </p:cNvSpPr>
          <p:nvPr>
            <p:ph type="body" sz="quarter" idx="10" hasCustomPrompt="1"/>
          </p:nvPr>
        </p:nvSpPr>
        <p:spPr>
          <a:xfrm>
            <a:off x="5647788" y="4789287"/>
            <a:ext cx="5378549" cy="1050156"/>
          </a:xfrm>
        </p:spPr>
        <p:txBody>
          <a:bodyPr/>
          <a:lstStyle>
            <a:lvl1pPr marL="0" indent="0">
              <a:buNone/>
              <a:defRPr sz="3137">
                <a:gradFill>
                  <a:gsLst>
                    <a:gs pos="1250">
                      <a:schemeClr val="bg1"/>
                    </a:gs>
                    <a:gs pos="100000">
                      <a:schemeClr val="bg1"/>
                    </a:gs>
                  </a:gsLst>
                  <a:lin ang="5400000" scaled="0"/>
                </a:gradFill>
              </a:defRPr>
            </a:lvl1pPr>
            <a:lvl2pPr marL="336145" indent="0">
              <a:buNone/>
              <a:defRPr/>
            </a:lvl2pPr>
            <a:lvl3pPr marL="560241" indent="0">
              <a:buNone/>
              <a:defRPr/>
            </a:lvl3pPr>
            <a:lvl4pPr marL="784338" indent="0">
              <a:buNone/>
              <a:defRPr/>
            </a:lvl4pPr>
            <a:lvl5pPr marL="1008435" indent="0">
              <a:buNone/>
              <a:defRPr/>
            </a:lvl5pPr>
          </a:lstStyle>
          <a:p>
            <a:pPr lvl="0"/>
            <a:r>
              <a:rPr lang="en-US" dirty="0"/>
              <a:t>Author’s Name</a:t>
            </a:r>
            <a:br>
              <a:rPr lang="en-US" dirty="0"/>
            </a:br>
            <a:r>
              <a:rPr lang="en-US" dirty="0"/>
              <a:t>Title</a:t>
            </a:r>
          </a:p>
        </p:txBody>
      </p:sp>
    </p:spTree>
    <p:extLst>
      <p:ext uri="{BB962C8B-B14F-4D97-AF65-F5344CB8AC3E}">
        <p14:creationId xmlns:p14="http://schemas.microsoft.com/office/powerpoint/2010/main" val="1903469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accent6"/>
                    </a:gs>
                    <a:gs pos="0">
                      <a:schemeClr val="accent6"/>
                    </a:gs>
                  </a:gsLst>
                  <a:lin ang="5400000" scaled="0"/>
                </a:gradFill>
                <a:latin typeface="Segoe UI Light" charset="0"/>
                <a:ea typeface="Segoe UI Light" charset="0"/>
                <a:cs typeface="Segoe UI Light" charset="0"/>
              </a:defRPr>
            </a:lvl1pPr>
          </a:lstStyle>
          <a:p>
            <a:r>
              <a:rPr lang="en-US" dirty="0"/>
              <a:t>SECTION TITLE</a:t>
            </a:r>
          </a:p>
        </p:txBody>
      </p:sp>
    </p:spTree>
    <p:extLst>
      <p:ext uri="{BB962C8B-B14F-4D97-AF65-F5344CB8AC3E}">
        <p14:creationId xmlns:p14="http://schemas.microsoft.com/office/powerpoint/2010/main" val="642099215"/>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image" Target="../media/image8.jpeg"/><Relationship Id="rId2" Type="http://schemas.openxmlformats.org/officeDocument/2006/relationships/slideLayout" Target="../slideLayouts/slideLayout47.xml"/><Relationship Id="rId16" Type="http://schemas.openxmlformats.org/officeDocument/2006/relationships/theme" Target="../theme/theme3.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0"/>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1"/>
            <a:endParaRPr lang="en-US" dirty="0"/>
          </a:p>
        </p:txBody>
      </p:sp>
    </p:spTree>
    <p:extLst>
      <p:ext uri="{BB962C8B-B14F-4D97-AF65-F5344CB8AC3E}">
        <p14:creationId xmlns:p14="http://schemas.microsoft.com/office/powerpoint/2010/main" val="14627253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703" r:id="rId31"/>
  </p:sldLayoutIdLst>
  <p:txStyles>
    <p:titleStyle>
      <a:lvl1pPr algn="l" defTabSz="914400" rtl="0" eaLnBrk="1" latinLnBrk="0" hangingPunct="1">
        <a:lnSpc>
          <a:spcPct val="90000"/>
        </a:lnSpc>
        <a:spcBef>
          <a:spcPct val="0"/>
        </a:spcBef>
        <a:buNone/>
        <a:defRPr sz="3200" kern="1200">
          <a:solidFill>
            <a:schemeClr val="accent1"/>
          </a:solidFill>
          <a:latin typeface="Segoe UI Light" charset="0"/>
          <a:ea typeface="Segoe UI Light" charset="0"/>
          <a:cs typeface="Segoe UI Light" charset="0"/>
        </a:defRPr>
      </a:lvl1pPr>
    </p:titleStyle>
    <p:bodyStyle>
      <a:lvl1pPr marL="228600" indent="-228600" algn="l" defTabSz="914400" rtl="0" eaLnBrk="1" latinLnBrk="0" hangingPunct="1">
        <a:lnSpc>
          <a:spcPct val="90000"/>
        </a:lnSpc>
        <a:spcBef>
          <a:spcPts val="1000"/>
        </a:spcBef>
        <a:buClr>
          <a:schemeClr val="accent1"/>
        </a:buClr>
        <a:buFont typeface="Wingdings" charset="2"/>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Clr>
          <a:schemeClr val="accent1"/>
        </a:buClr>
        <a:buFont typeface="Wingdings" charset="2"/>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marR="0" indent="-228600" algn="l" defTabSz="914400" rtl="0" eaLnBrk="1" fontAlgn="auto" latinLnBrk="0" hangingPunct="1">
        <a:lnSpc>
          <a:spcPct val="90000"/>
        </a:lnSpc>
        <a:spcBef>
          <a:spcPts val="500"/>
        </a:spcBef>
        <a:spcAft>
          <a:spcPts val="0"/>
        </a:spcAft>
        <a:buClr>
          <a:schemeClr val="accent1"/>
        </a:buClr>
        <a:buSzTx/>
        <a:buFont typeface="Wingdings" charset="2"/>
        <a:buChar char="§"/>
        <a:tabLst/>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317EF5-1FC3-49D4-99F3-3C6C642CE8C3}" type="datetimeFigureOut">
              <a:rPr lang="en-US" smtClean="0"/>
              <a:t>10/24/2020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DE957B-4120-49BE-99A7-E0EFC318AE90}" type="slidenum">
              <a:rPr lang="en-US" smtClean="0"/>
              <a:t>‹#›</a:t>
            </a:fld>
            <a:endParaRPr lang="en-US"/>
          </a:p>
        </p:txBody>
      </p:sp>
    </p:spTree>
    <p:extLst>
      <p:ext uri="{BB962C8B-B14F-4D97-AF65-F5344CB8AC3E}">
        <p14:creationId xmlns:p14="http://schemas.microsoft.com/office/powerpoint/2010/main" val="4081002907"/>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4" r:id="rId12"/>
    <p:sldLayoutId id="2147483705" r:id="rId13"/>
    <p:sldLayoutId id="2147483706"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SQL_PPT_01-07.jpg">
            <a:extLst>
              <a:ext uri="{FF2B5EF4-FFF2-40B4-BE49-F238E27FC236}">
                <a16:creationId xmlns:a16="http://schemas.microsoft.com/office/drawing/2014/main" id="{E84AB7BB-F5BE-4B84-900F-D4F982402418}"/>
              </a:ext>
            </a:extLst>
          </p:cNvPr>
          <p:cNvPicPr>
            <a:picLocks noChangeAspect="1"/>
          </p:cNvPicPr>
          <p:nvPr userDrawn="1"/>
        </p:nvPicPr>
        <p:blipFill>
          <a:blip r:embed="rId17" cstate="screen">
            <a:extLst>
              <a:ext uri="{28A0092B-C50C-407E-A947-70E740481C1C}">
                <a14:useLocalDpi xmlns:a14="http://schemas.microsoft.com/office/drawing/2010/main"/>
              </a:ext>
            </a:extLst>
          </a:blip>
          <a:stretch>
            <a:fillRect/>
          </a:stretch>
        </p:blipFill>
        <p:spPr>
          <a:xfrm>
            <a:off x="0" y="0"/>
            <a:ext cx="12189969" cy="6858000"/>
          </a:xfrm>
          <a:prstGeom prst="rect">
            <a:avLst/>
          </a:prstGeom>
        </p:spPr>
      </p:pic>
      <p:sp>
        <p:nvSpPr>
          <p:cNvPr id="2" name="Title Placeholder 1">
            <a:extLst>
              <a:ext uri="{FF2B5EF4-FFF2-40B4-BE49-F238E27FC236}">
                <a16:creationId xmlns:a16="http://schemas.microsoft.com/office/drawing/2014/main" id="{75E6A4D6-A5AF-4A26-B4D9-8D5E5C5A79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8DDDD601-B384-4FEC-A207-09E1C530B1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930604091"/>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Lst>
  <p:txStyles>
    <p:titleStyle>
      <a:lvl1pPr algn="l" defTabSz="914400" rtl="0" eaLnBrk="1" latinLnBrk="0" hangingPunct="1">
        <a:lnSpc>
          <a:spcPct val="90000"/>
        </a:lnSpc>
        <a:spcBef>
          <a:spcPct val="0"/>
        </a:spcBef>
        <a:buNone/>
        <a:defRPr sz="4400" kern="1200">
          <a:solidFill>
            <a:schemeClr val="accent4">
              <a:lumMod val="40000"/>
              <a:lumOff val="60000"/>
            </a:schemeClr>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4">
              <a:lumMod val="40000"/>
              <a:lumOff val="60000"/>
            </a:schemeClr>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4">
              <a:lumMod val="40000"/>
              <a:lumOff val="60000"/>
            </a:schemeClr>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4">
              <a:lumMod val="40000"/>
              <a:lumOff val="60000"/>
            </a:schemeClr>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4">
              <a:lumMod val="40000"/>
              <a:lumOff val="60000"/>
            </a:schemeClr>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4">
              <a:lumMod val="40000"/>
              <a:lumOff val="60000"/>
            </a:schemeClr>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3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Houston,_we_have_a_problem" TargetMode="External"/><Relationship Id="rId2" Type="http://schemas.openxmlformats.org/officeDocument/2006/relationships/notesSlide" Target="../notesSlides/notesSlide11.xml"/><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5.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Layout" Target="../slideLayouts/slideLayout33.xml"/><Relationship Id="rId4" Type="http://schemas.openxmlformats.org/officeDocument/2006/relationships/image" Target="../media/image23.gif"/></Relationships>
</file>

<file path=ppt/slides/_rels/slide15.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jpg"/><Relationship Id="rId7"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33.xml"/><Relationship Id="rId6" Type="http://schemas.openxmlformats.org/officeDocument/2006/relationships/image" Target="../media/image27.png"/><Relationship Id="rId11" Type="http://schemas.openxmlformats.org/officeDocument/2006/relationships/image" Target="../media/image31.png"/><Relationship Id="rId5" Type="http://schemas.openxmlformats.org/officeDocument/2006/relationships/image" Target="../media/image26.png"/><Relationship Id="rId10" Type="http://schemas.openxmlformats.org/officeDocument/2006/relationships/image" Target="../media/image20.png"/><Relationship Id="rId4" Type="http://schemas.openxmlformats.org/officeDocument/2006/relationships/image" Target="../media/image25.png"/><Relationship Id="rId9" Type="http://schemas.openxmlformats.org/officeDocument/2006/relationships/image" Target="../media/image30.png"/></Relationships>
</file>

<file path=ppt/slides/_rels/slide1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4.jpg"/><Relationship Id="rId7"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33.xml"/><Relationship Id="rId6" Type="http://schemas.openxmlformats.org/officeDocument/2006/relationships/image" Target="../media/image27.png"/><Relationship Id="rId11" Type="http://schemas.openxmlformats.org/officeDocument/2006/relationships/image" Target="../media/image29.png"/><Relationship Id="rId5" Type="http://schemas.openxmlformats.org/officeDocument/2006/relationships/image" Target="../media/image26.png"/><Relationship Id="rId10" Type="http://schemas.openxmlformats.org/officeDocument/2006/relationships/image" Target="../media/image30.png"/><Relationship Id="rId4" Type="http://schemas.openxmlformats.org/officeDocument/2006/relationships/image" Target="../media/image25.png"/><Relationship Id="rId9" Type="http://schemas.openxmlformats.org/officeDocument/2006/relationships/image" Target="../media/image31.png"/></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38.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xml"/><Relationship Id="rId1" Type="http://schemas.openxmlformats.org/officeDocument/2006/relationships/slideLayout" Target="../slideLayouts/slideLayout43.xml"/></Relationships>
</file>

<file path=ppt/slides/_rels/slide20.xml.rels><?xml version="1.0" encoding="UTF-8" standalone="yes"?>
<Relationships xmlns="http://schemas.openxmlformats.org/package/2006/relationships"><Relationship Id="rId2" Type="http://schemas.openxmlformats.org/officeDocument/2006/relationships/image" Target="../media/image34.gif"/><Relationship Id="rId1" Type="http://schemas.openxmlformats.org/officeDocument/2006/relationships/slideLayout" Target="../slideLayouts/slideLayout47.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45.xml"/></Relationships>
</file>

<file path=ppt/slides/_rels/slide22.xml.rels><?xml version="1.0" encoding="UTF-8" standalone="yes"?>
<Relationships xmlns="http://schemas.openxmlformats.org/package/2006/relationships"><Relationship Id="rId2" Type="http://schemas.openxmlformats.org/officeDocument/2006/relationships/image" Target="../media/image35.gif"/><Relationship Id="rId1" Type="http://schemas.openxmlformats.org/officeDocument/2006/relationships/slideLayout" Target="../slideLayouts/slideLayout45.xml"/></Relationships>
</file>

<file path=ppt/slides/_rels/slide23.xml.rels><?xml version="1.0" encoding="UTF-8" standalone="yes"?>
<Relationships xmlns="http://schemas.openxmlformats.org/package/2006/relationships"><Relationship Id="rId3" Type="http://schemas.openxmlformats.org/officeDocument/2006/relationships/image" Target="../media/image36.gif"/><Relationship Id="rId2" Type="http://schemas.openxmlformats.org/officeDocument/2006/relationships/notesSlide" Target="../notesSlides/notesSlide16.xml"/><Relationship Id="rId1" Type="http://schemas.openxmlformats.org/officeDocument/2006/relationships/slideLayout" Target="../slideLayouts/slideLayout4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5.xml"/></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0.xml"/><Relationship Id="rId1" Type="http://schemas.openxmlformats.org/officeDocument/2006/relationships/slideLayout" Target="../slideLayouts/slideLayout45.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45.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30.xml.rels><?xml version="1.0" encoding="UTF-8" standalone="yes"?>
<Relationships xmlns="http://schemas.openxmlformats.org/package/2006/relationships"><Relationship Id="rId3" Type="http://schemas.openxmlformats.org/officeDocument/2006/relationships/hyperlink" Target="https://devblogs.microsoft.com/dotnet/net-interactive-is-here-net-notebooks-preview-2/" TargetMode="External"/><Relationship Id="rId2" Type="http://schemas.openxmlformats.org/officeDocument/2006/relationships/notesSlide" Target="../notesSlides/notesSlide22.xml"/><Relationship Id="rId1" Type="http://schemas.openxmlformats.org/officeDocument/2006/relationships/slideLayout" Target="../slideLayouts/slideLayout4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5.xml"/></Relationships>
</file>

<file path=ppt/slides/_rels/slide32.xml.rels><?xml version="1.0" encoding="UTF-8" standalone="yes"?>
<Relationships xmlns="http://schemas.openxmlformats.org/package/2006/relationships"><Relationship Id="rId8" Type="http://schemas.openxmlformats.org/officeDocument/2006/relationships/hyperlink" Target="https://www.surveymonkey.com/r/PSKT9VC" TargetMode="External"/><Relationship Id="rId3" Type="http://schemas.openxmlformats.org/officeDocument/2006/relationships/image" Target="../media/image12.png"/><Relationship Id="rId7" Type="http://schemas.openxmlformats.org/officeDocument/2006/relationships/image" Target="../media/image39.png"/><Relationship Id="rId2" Type="http://schemas.openxmlformats.org/officeDocument/2006/relationships/image" Target="../media/image11.png"/><Relationship Id="rId1" Type="http://schemas.openxmlformats.org/officeDocument/2006/relationships/slideLayout" Target="../slideLayouts/slideLayout3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45.xml"/></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5.xml"/><Relationship Id="rId1" Type="http://schemas.openxmlformats.org/officeDocument/2006/relationships/slideLayout" Target="../slideLayouts/slideLayout45.xml"/></Relationships>
</file>

<file path=ppt/slides/_rels/slide3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45.xml"/></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45.xml"/></Relationships>
</file>

<file path=ppt/slides/_rels/slide37.xml.rels><?xml version="1.0" encoding="UTF-8" standalone="yes"?>
<Relationships xmlns="http://schemas.openxmlformats.org/package/2006/relationships"><Relationship Id="rId3" Type="http://schemas.openxmlformats.org/officeDocument/2006/relationships/hyperlink" Target="https://devblogs.microsoft.com/powershell/public-preview-of-notebook-mode-in-the-powershell-preview-extension-for-visual-studio-code/" TargetMode="External"/><Relationship Id="rId2" Type="http://schemas.openxmlformats.org/officeDocument/2006/relationships/notesSlide" Target="../notesSlides/notesSlide28.xml"/><Relationship Id="rId1" Type="http://schemas.openxmlformats.org/officeDocument/2006/relationships/slideLayout" Target="../slideLayouts/slideLayout4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5.xml"/></Relationships>
</file>

<file path=ppt/slides/_rels/slide39.xml.rels><?xml version="1.0" encoding="UTF-8" standalone="yes"?>
<Relationships xmlns="http://schemas.openxmlformats.org/package/2006/relationships"><Relationship Id="rId8" Type="http://schemas.openxmlformats.org/officeDocument/2006/relationships/hyperlink" Target="https://www.surveymonkey.com/r/PSKT9VC" TargetMode="External"/><Relationship Id="rId3" Type="http://schemas.openxmlformats.org/officeDocument/2006/relationships/image" Target="../media/image12.png"/><Relationship Id="rId7" Type="http://schemas.openxmlformats.org/officeDocument/2006/relationships/image" Target="../media/image39.png"/><Relationship Id="rId2" Type="http://schemas.openxmlformats.org/officeDocument/2006/relationships/image" Target="../media/image11.png"/><Relationship Id="rId1" Type="http://schemas.openxmlformats.org/officeDocument/2006/relationships/slideLayout" Target="../slideLayouts/slideLayout3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jupyter/design/wiki/Jupyter-Logo" TargetMode="External"/><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jupyter/design/wiki/Jupyter-Logo" TargetMode="External"/><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jupyter/design/wiki/Jupyter-Logo" TargetMode="External"/><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232568-E20D-4272-9E74-ADCF0C76B2E8}"/>
              </a:ext>
            </a:extLst>
          </p:cNvPr>
          <p:cNvSpPr>
            <a:spLocks noGrp="1"/>
          </p:cNvSpPr>
          <p:nvPr>
            <p:ph type="title"/>
          </p:nvPr>
        </p:nvSpPr>
        <p:spPr>
          <a:xfrm>
            <a:off x="4790419" y="3724652"/>
            <a:ext cx="2599364" cy="1313631"/>
          </a:xfrm>
        </p:spPr>
        <p:txBody>
          <a:bodyPr>
            <a:normAutofit/>
          </a:bodyPr>
          <a:lstStyle/>
          <a:p>
            <a:pPr algn="ctr"/>
            <a:r>
              <a:rPr lang="en-US" dirty="0"/>
              <a:t>#1000</a:t>
            </a:r>
            <a:br>
              <a:rPr lang="en-US" dirty="0"/>
            </a:br>
            <a:r>
              <a:rPr lang="en-US" dirty="0"/>
              <a:t>Oregon</a:t>
            </a:r>
          </a:p>
        </p:txBody>
      </p:sp>
      <p:pic>
        <p:nvPicPr>
          <p:cNvPr id="5" name="Picture 4" descr="Icon&#10;&#10;Description automatically generated">
            <a:extLst>
              <a:ext uri="{FF2B5EF4-FFF2-40B4-BE49-F238E27FC236}">
                <a16:creationId xmlns:a16="http://schemas.microsoft.com/office/drawing/2014/main" id="{6A7AA3B2-136B-4FB2-A572-D9D21B2BFC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4056" y="763689"/>
            <a:ext cx="2857899" cy="2857899"/>
          </a:xfrm>
          <a:prstGeom prst="rect">
            <a:avLst/>
          </a:prstGeom>
        </p:spPr>
      </p:pic>
      <p:pic>
        <p:nvPicPr>
          <p:cNvPr id="7" name="Picture 6" descr="A picture containing drawing, food, cup&#10;&#10;Description automatically generated">
            <a:extLst>
              <a:ext uri="{FF2B5EF4-FFF2-40B4-BE49-F238E27FC236}">
                <a16:creationId xmlns:a16="http://schemas.microsoft.com/office/drawing/2014/main" id="{CCE79392-74CA-4840-9651-1DDA00747D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629" y="5315952"/>
            <a:ext cx="1400306" cy="491336"/>
          </a:xfrm>
          <a:prstGeom prst="rect">
            <a:avLst/>
          </a:prstGeom>
        </p:spPr>
      </p:pic>
      <p:pic>
        <p:nvPicPr>
          <p:cNvPr id="4" name="Picture 3" descr="A picture containing shape&#10;&#10;Description automatically generated">
            <a:extLst>
              <a:ext uri="{FF2B5EF4-FFF2-40B4-BE49-F238E27FC236}">
                <a16:creationId xmlns:a16="http://schemas.microsoft.com/office/drawing/2014/main" id="{799F6EAC-5654-47E0-BF5B-634532567F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90034" y="5370453"/>
            <a:ext cx="1829799" cy="432824"/>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47676BF5-146F-4513-9261-BDAEF2926D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5384" y="4506494"/>
            <a:ext cx="2160742" cy="2160742"/>
          </a:xfrm>
          <a:prstGeom prst="rect">
            <a:avLst/>
          </a:prstGeom>
        </p:spPr>
      </p:pic>
      <p:pic>
        <p:nvPicPr>
          <p:cNvPr id="10" name="Picture 9" descr="Logo&#10;&#10;Description automatically generated">
            <a:extLst>
              <a:ext uri="{FF2B5EF4-FFF2-40B4-BE49-F238E27FC236}">
                <a16:creationId xmlns:a16="http://schemas.microsoft.com/office/drawing/2014/main" id="{1FDC8F03-77CB-47D9-A298-D3D2FE5AAEA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50160" y="4694378"/>
            <a:ext cx="2599364" cy="1732909"/>
          </a:xfrm>
          <a:prstGeom prst="rect">
            <a:avLst/>
          </a:prstGeom>
        </p:spPr>
      </p:pic>
      <p:pic>
        <p:nvPicPr>
          <p:cNvPr id="14" name="Picture 13" descr="A picture containing icon&#10;&#10;Description automatically generated">
            <a:extLst>
              <a:ext uri="{FF2B5EF4-FFF2-40B4-BE49-F238E27FC236}">
                <a16:creationId xmlns:a16="http://schemas.microsoft.com/office/drawing/2014/main" id="{EBF55483-155E-444F-9366-ABAC63FBBC0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60961" y="5391399"/>
            <a:ext cx="2057908" cy="338869"/>
          </a:xfrm>
          <a:prstGeom prst="rect">
            <a:avLst/>
          </a:prstGeom>
        </p:spPr>
      </p:pic>
    </p:spTree>
    <p:extLst>
      <p:ext uri="{BB962C8B-B14F-4D97-AF65-F5344CB8AC3E}">
        <p14:creationId xmlns:p14="http://schemas.microsoft.com/office/powerpoint/2010/main" val="25005313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7930C-E401-40BB-8994-CEF888B1D552}"/>
              </a:ext>
            </a:extLst>
          </p:cNvPr>
          <p:cNvSpPr>
            <a:spLocks noGrp="1"/>
          </p:cNvSpPr>
          <p:nvPr>
            <p:ph type="title" idx="4294967295"/>
          </p:nvPr>
        </p:nvSpPr>
        <p:spPr>
          <a:xfrm>
            <a:off x="522515" y="192314"/>
            <a:ext cx="11307763" cy="819150"/>
          </a:xfrm>
        </p:spPr>
        <p:txBody>
          <a:bodyPr>
            <a:normAutofit/>
          </a:bodyPr>
          <a:lstStyle/>
          <a:p>
            <a:pPr algn="ctr"/>
            <a:r>
              <a:rPr lang="en-GB" dirty="0"/>
              <a:t>First – Lets go back in time</a:t>
            </a:r>
          </a:p>
        </p:txBody>
      </p:sp>
      <p:pic>
        <p:nvPicPr>
          <p:cNvPr id="8" name="Picture 7" descr="A blurry image of a busy city street at night&#10;&#10;Description automatically generated">
            <a:extLst>
              <a:ext uri="{FF2B5EF4-FFF2-40B4-BE49-F238E27FC236}">
                <a16:creationId xmlns:a16="http://schemas.microsoft.com/office/drawing/2014/main" id="{211E2860-20E9-4D5B-BF53-E3E4C8D40F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8363" y="1645340"/>
            <a:ext cx="7116062" cy="3785745"/>
          </a:xfrm>
          <a:prstGeom prst="rect">
            <a:avLst/>
          </a:prstGeom>
        </p:spPr>
      </p:pic>
    </p:spTree>
    <p:extLst>
      <p:ext uri="{BB962C8B-B14F-4D97-AF65-F5344CB8AC3E}">
        <p14:creationId xmlns:p14="http://schemas.microsoft.com/office/powerpoint/2010/main" val="1819254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4294967295"/>
          </p:nvPr>
        </p:nvSpPr>
        <p:spPr>
          <a:xfrm>
            <a:off x="1129553" y="2323353"/>
            <a:ext cx="10541000" cy="1422400"/>
          </a:xfrm>
        </p:spPr>
        <p:txBody>
          <a:bodyPr>
            <a:noAutofit/>
          </a:bodyPr>
          <a:lstStyle/>
          <a:p>
            <a:pPr marL="0" indent="0">
              <a:buNone/>
            </a:pPr>
            <a:r>
              <a:rPr lang="en-GB" sz="9600" dirty="0"/>
              <a:t>A Decade and a Half</a:t>
            </a:r>
          </a:p>
        </p:txBody>
      </p:sp>
      <p:pic>
        <p:nvPicPr>
          <p:cNvPr id="11" name="Picture 10">
            <a:extLst>
              <a:ext uri="{FF2B5EF4-FFF2-40B4-BE49-F238E27FC236}">
                <a16:creationId xmlns:a16="http://schemas.microsoft.com/office/drawing/2014/main" id="{C5BF7DF0-7BAD-491C-B9BD-F056997B09F8}"/>
              </a:ext>
            </a:extLst>
          </p:cNvPr>
          <p:cNvPicPr>
            <a:picLocks noChangeAspect="1"/>
          </p:cNvPicPr>
          <p:nvPr/>
        </p:nvPicPr>
        <p:blipFill>
          <a:blip r:embed="rId3"/>
          <a:stretch>
            <a:fillRect/>
          </a:stretch>
        </p:blipFill>
        <p:spPr>
          <a:xfrm>
            <a:off x="13498591" y="982054"/>
            <a:ext cx="9790566" cy="4893892"/>
          </a:xfrm>
          <a:prstGeom prst="rect">
            <a:avLst/>
          </a:prstGeom>
        </p:spPr>
      </p:pic>
    </p:spTree>
    <p:extLst>
      <p:ext uri="{BB962C8B-B14F-4D97-AF65-F5344CB8AC3E}">
        <p14:creationId xmlns:p14="http://schemas.microsoft.com/office/powerpoint/2010/main" val="13578027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4294967295"/>
          </p:nvPr>
        </p:nvSpPr>
        <p:spPr>
          <a:xfrm>
            <a:off x="825500" y="484188"/>
            <a:ext cx="10541000" cy="1420812"/>
          </a:xfrm>
        </p:spPr>
        <p:txBody>
          <a:bodyPr>
            <a:noAutofit/>
          </a:bodyPr>
          <a:lstStyle/>
          <a:p>
            <a:pPr marL="0" indent="0" algn="ctr">
              <a:buNone/>
            </a:pPr>
            <a:r>
              <a:rPr lang="en-GB" sz="9600" dirty="0"/>
              <a:t>Uh, Houston, we've had a problem</a:t>
            </a:r>
          </a:p>
        </p:txBody>
      </p:sp>
      <p:sp>
        <p:nvSpPr>
          <p:cNvPr id="2" name="Rectangle 1">
            <a:extLst>
              <a:ext uri="{FF2B5EF4-FFF2-40B4-BE49-F238E27FC236}">
                <a16:creationId xmlns:a16="http://schemas.microsoft.com/office/drawing/2014/main" id="{7B2DC334-1BAB-4162-9A92-61B892082CD6}"/>
              </a:ext>
            </a:extLst>
          </p:cNvPr>
          <p:cNvSpPr/>
          <p:nvPr/>
        </p:nvSpPr>
        <p:spPr>
          <a:xfrm>
            <a:off x="3116434" y="4689671"/>
            <a:ext cx="5959132" cy="369332"/>
          </a:xfrm>
          <a:prstGeom prst="rect">
            <a:avLst/>
          </a:prstGeom>
        </p:spPr>
        <p:txBody>
          <a:bodyPr wrap="none">
            <a:spAutoFit/>
          </a:bodyPr>
          <a:lstStyle/>
          <a:p>
            <a:r>
              <a:rPr lang="en-GB" dirty="0">
                <a:hlinkClick r:id="rId3"/>
              </a:rPr>
              <a:t>https://en.wikipedia.org/wiki/Houston,_we_have_a_problem</a:t>
            </a:r>
            <a:endParaRPr lang="en-GB" dirty="0"/>
          </a:p>
        </p:txBody>
      </p:sp>
    </p:spTree>
    <p:extLst>
      <p:ext uri="{BB962C8B-B14F-4D97-AF65-F5344CB8AC3E}">
        <p14:creationId xmlns:p14="http://schemas.microsoft.com/office/powerpoint/2010/main" val="283194065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4294967295"/>
          </p:nvPr>
        </p:nvSpPr>
        <p:spPr>
          <a:xfrm>
            <a:off x="94" y="2717811"/>
            <a:ext cx="11738854" cy="1422378"/>
          </a:xfrm>
        </p:spPr>
        <p:txBody>
          <a:bodyPr>
            <a:noAutofit/>
          </a:bodyPr>
          <a:lstStyle/>
          <a:p>
            <a:pPr algn="ctr"/>
            <a:r>
              <a:rPr lang="en-GB" sz="8800" dirty="0"/>
              <a:t>Running Queries</a:t>
            </a:r>
          </a:p>
        </p:txBody>
      </p:sp>
      <p:pic>
        <p:nvPicPr>
          <p:cNvPr id="11" name="Picture 10">
            <a:extLst>
              <a:ext uri="{FF2B5EF4-FFF2-40B4-BE49-F238E27FC236}">
                <a16:creationId xmlns:a16="http://schemas.microsoft.com/office/drawing/2014/main" id="{C5BF7DF0-7BAD-491C-B9BD-F056997B09F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3498570" y="982094"/>
            <a:ext cx="9790417" cy="4893817"/>
          </a:xfrm>
          <a:prstGeom prst="rect">
            <a:avLst/>
          </a:prstGeom>
        </p:spPr>
      </p:pic>
      <p:sp>
        <p:nvSpPr>
          <p:cNvPr id="2" name="Footer Placeholder 3">
            <a:extLst>
              <a:ext uri="{FF2B5EF4-FFF2-40B4-BE49-F238E27FC236}">
                <a16:creationId xmlns:a16="http://schemas.microsoft.com/office/drawing/2014/main" id="{346A557E-5D31-48EF-A78A-691C4A1A15AB}"/>
              </a:ext>
            </a:extLst>
          </p:cNvPr>
          <p:cNvSpPr txBox="1">
            <a:spLocks/>
          </p:cNvSpPr>
          <p:nvPr/>
        </p:nvSpPr>
        <p:spPr>
          <a:xfrm>
            <a:off x="3864471" y="6497856"/>
            <a:ext cx="7292530" cy="333513"/>
          </a:xfrm>
          <a:prstGeom prst="rect">
            <a:avLst/>
          </a:prstGeom>
          <a:solidFill>
            <a:schemeClr val="bg1"/>
          </a:solidFill>
        </p:spPr>
        <p:txBody>
          <a:bodyPr vert="horz" lIns="91438" tIns="45719" rIns="91438" bIns="45719"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7">
              <a:lnSpc>
                <a:spcPct val="90000"/>
              </a:lnSpc>
              <a:spcAft>
                <a:spcPts val="600"/>
              </a:spcAft>
            </a:pPr>
            <a:r>
              <a:rPr lang="en-US" sz="1270" dirty="0">
                <a:solidFill>
                  <a:srgbClr val="00B050"/>
                </a:solidFill>
              </a:rPr>
              <a:t>@SQLDBAWithBeard		blog.robsewell.com		Rob Sewell		</a:t>
            </a:r>
            <a:r>
              <a:rPr lang="en-US" sz="1270" dirty="0" err="1">
                <a:solidFill>
                  <a:srgbClr val="00B050"/>
                </a:solidFill>
              </a:rPr>
              <a:t>beard.media</a:t>
            </a:r>
            <a:r>
              <a:rPr lang="en-US" sz="1270" dirty="0">
                <a:solidFill>
                  <a:srgbClr val="00B050"/>
                </a:solidFill>
              </a:rPr>
              <a:t>/book</a:t>
            </a:r>
          </a:p>
        </p:txBody>
      </p:sp>
    </p:spTree>
    <p:extLst>
      <p:ext uri="{BB962C8B-B14F-4D97-AF65-F5344CB8AC3E}">
        <p14:creationId xmlns:p14="http://schemas.microsoft.com/office/powerpoint/2010/main" val="335580903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DA04C0-BA55-4983-8681-F41D8D2777D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95683" y="318101"/>
            <a:ext cx="6112079" cy="4808903"/>
          </a:xfrm>
          <a:prstGeom prst="rect">
            <a:avLst/>
          </a:prstGeom>
        </p:spPr>
      </p:pic>
      <p:pic>
        <p:nvPicPr>
          <p:cNvPr id="11" name="Picture 10">
            <a:extLst>
              <a:ext uri="{FF2B5EF4-FFF2-40B4-BE49-F238E27FC236}">
                <a16:creationId xmlns:a16="http://schemas.microsoft.com/office/drawing/2014/main" id="{C5BF7DF0-7BAD-491C-B9BD-F056997B09F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498570" y="982094"/>
            <a:ext cx="9790417" cy="4893817"/>
          </a:xfrm>
          <a:prstGeom prst="rect">
            <a:avLst/>
          </a:prstGeom>
        </p:spPr>
      </p:pic>
      <p:pic>
        <p:nvPicPr>
          <p:cNvPr id="1026" name="Picture 2">
            <a:extLst>
              <a:ext uri="{FF2B5EF4-FFF2-40B4-BE49-F238E27FC236}">
                <a16:creationId xmlns:a16="http://schemas.microsoft.com/office/drawing/2014/main" id="{0EFD6746-C0F8-4923-8CF9-6B65B44B95E3}"/>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5715008" y="660577"/>
            <a:ext cx="5221276" cy="5536848"/>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3">
            <a:extLst>
              <a:ext uri="{FF2B5EF4-FFF2-40B4-BE49-F238E27FC236}">
                <a16:creationId xmlns:a16="http://schemas.microsoft.com/office/drawing/2014/main" id="{40EEF03C-B0BD-43AC-8229-0857386E111E}"/>
              </a:ext>
            </a:extLst>
          </p:cNvPr>
          <p:cNvSpPr txBox="1">
            <a:spLocks/>
          </p:cNvSpPr>
          <p:nvPr/>
        </p:nvSpPr>
        <p:spPr>
          <a:xfrm>
            <a:off x="3864471" y="6497856"/>
            <a:ext cx="7292530" cy="333513"/>
          </a:xfrm>
          <a:prstGeom prst="rect">
            <a:avLst/>
          </a:prstGeom>
          <a:solidFill>
            <a:schemeClr val="bg1"/>
          </a:solidFill>
        </p:spPr>
        <p:txBody>
          <a:bodyPr vert="horz" lIns="91438" tIns="45719" rIns="91438" bIns="45719"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7">
              <a:lnSpc>
                <a:spcPct val="90000"/>
              </a:lnSpc>
              <a:spcAft>
                <a:spcPts val="600"/>
              </a:spcAft>
            </a:pPr>
            <a:r>
              <a:rPr lang="en-US" sz="1270" dirty="0">
                <a:solidFill>
                  <a:srgbClr val="00B050"/>
                </a:solidFill>
              </a:rPr>
              <a:t>@SQLDBAWithBeard		blog.robsewell.com		Rob Sewell		</a:t>
            </a:r>
            <a:r>
              <a:rPr lang="en-US" sz="1270" dirty="0" err="1">
                <a:solidFill>
                  <a:srgbClr val="00B050"/>
                </a:solidFill>
              </a:rPr>
              <a:t>beard.media</a:t>
            </a:r>
            <a:r>
              <a:rPr lang="en-US" sz="1270" dirty="0">
                <a:solidFill>
                  <a:srgbClr val="00B050"/>
                </a:solidFill>
              </a:rPr>
              <a:t>/book</a:t>
            </a:r>
          </a:p>
        </p:txBody>
      </p:sp>
    </p:spTree>
    <p:extLst>
      <p:ext uri="{BB962C8B-B14F-4D97-AF65-F5344CB8AC3E}">
        <p14:creationId xmlns:p14="http://schemas.microsoft.com/office/powerpoint/2010/main" val="30988513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11428"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7"/>
          <a:stretch>
            <a:fillRect/>
          </a:stretch>
        </p:blipFill>
        <p:spPr>
          <a:xfrm>
            <a:off x="0" y="1845445"/>
            <a:ext cx="4330990" cy="2580519"/>
          </a:xfrm>
          <a:prstGeom prst="rect">
            <a:avLst/>
          </a:prstGeom>
        </p:spPr>
      </p:pic>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8"/>
          <a:stretch>
            <a:fillRect/>
          </a:stretch>
        </p:blipFill>
        <p:spPr>
          <a:xfrm>
            <a:off x="44705" y="4274021"/>
            <a:ext cx="6755525" cy="2580519"/>
          </a:xfrm>
          <a:prstGeom prst="rect">
            <a:avLst/>
          </a:prstGeom>
        </p:spPr>
      </p:pic>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9"/>
          <a:stretch>
            <a:fillRect/>
          </a:stretch>
        </p:blipFill>
        <p:spPr>
          <a:xfrm>
            <a:off x="2567395" y="4252762"/>
            <a:ext cx="7005988" cy="2716607"/>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10"/>
          <a:stretch>
            <a:fillRect/>
          </a:stretch>
        </p:blipFill>
        <p:spPr>
          <a:xfrm>
            <a:off x="6897776" y="4328045"/>
            <a:ext cx="5284150" cy="2641324"/>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11"/>
          <a:stretch>
            <a:fillRect/>
          </a:stretch>
        </p:blipFill>
        <p:spPr>
          <a:xfrm>
            <a:off x="3843079" y="1577193"/>
            <a:ext cx="5052685" cy="3088696"/>
          </a:xfrm>
          <a:prstGeom prst="rect">
            <a:avLst/>
          </a:prstGeom>
        </p:spPr>
      </p:pic>
    </p:spTree>
    <p:extLst>
      <p:ext uri="{BB962C8B-B14F-4D97-AF65-F5344CB8AC3E}">
        <p14:creationId xmlns:p14="http://schemas.microsoft.com/office/powerpoint/2010/main" val="292093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06689"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7"/>
          <a:stretch>
            <a:fillRect/>
          </a:stretch>
        </p:blipFill>
        <p:spPr>
          <a:xfrm>
            <a:off x="0" y="1845445"/>
            <a:ext cx="4330990" cy="2580519"/>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8"/>
          <a:stretch>
            <a:fillRect/>
          </a:stretch>
        </p:blipFill>
        <p:spPr>
          <a:xfrm>
            <a:off x="6935736" y="4328045"/>
            <a:ext cx="5246189" cy="2622349"/>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9"/>
          <a:stretch>
            <a:fillRect/>
          </a:stretch>
        </p:blipFill>
        <p:spPr>
          <a:xfrm>
            <a:off x="3843079" y="1577193"/>
            <a:ext cx="5052685" cy="3088696"/>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843079" y="190997"/>
            <a:ext cx="625516" cy="589651"/>
          </a:xfrm>
          <a:prstGeom prst="straightConnector1">
            <a:avLst/>
          </a:prstGeom>
          <a:ln w="73025">
            <a:solidFill>
              <a:srgbClr val="FFFF00"/>
            </a:solidFill>
            <a:tailEnd type="triangle"/>
          </a:ln>
        </p:spPr>
        <p:style>
          <a:lnRef idx="3">
            <a:schemeClr val="accent4"/>
          </a:lnRef>
          <a:fillRef idx="0">
            <a:schemeClr val="accent4"/>
          </a:fillRef>
          <a:effectRef idx="2">
            <a:schemeClr val="accent4"/>
          </a:effectRef>
          <a:fontRef idx="minor">
            <a:schemeClr val="tx1"/>
          </a:fontRef>
        </p:style>
      </p:cxnSp>
      <p:cxnSp>
        <p:nvCxnSpPr>
          <p:cNvPr id="18" name="Straight Arrow Connector 17">
            <a:extLst>
              <a:ext uri="{FF2B5EF4-FFF2-40B4-BE49-F238E27FC236}">
                <a16:creationId xmlns:a16="http://schemas.microsoft.com/office/drawing/2014/main" id="{00476B25-9A2E-4CE5-97A8-E8A8BDF4D36E}"/>
              </a:ext>
            </a:extLst>
          </p:cNvPr>
          <p:cNvCxnSpPr>
            <a:cxnSpLocks/>
          </p:cNvCxnSpPr>
          <p:nvPr/>
        </p:nvCxnSpPr>
        <p:spPr>
          <a:xfrm flipV="1">
            <a:off x="7825404" y="168568"/>
            <a:ext cx="625516" cy="589651"/>
          </a:xfrm>
          <a:prstGeom prst="straightConnector1">
            <a:avLst/>
          </a:prstGeom>
          <a:ln w="73025">
            <a:solidFill>
              <a:srgbClr val="FFFF00"/>
            </a:solidFill>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1D996316-3FAF-4268-B9C5-8E293E70064D}"/>
              </a:ext>
            </a:extLst>
          </p:cNvPr>
          <p:cNvCxnSpPr>
            <a:cxnSpLocks/>
          </p:cNvCxnSpPr>
          <p:nvPr/>
        </p:nvCxnSpPr>
        <p:spPr>
          <a:xfrm flipV="1">
            <a:off x="11392055" y="134053"/>
            <a:ext cx="625516" cy="589651"/>
          </a:xfrm>
          <a:prstGeom prst="straightConnector1">
            <a:avLst/>
          </a:prstGeom>
          <a:ln w="73025">
            <a:solidFill>
              <a:srgbClr val="FFFF00"/>
            </a:solidFill>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a:extLst>
              <a:ext uri="{FF2B5EF4-FFF2-40B4-BE49-F238E27FC236}">
                <a16:creationId xmlns:a16="http://schemas.microsoft.com/office/drawing/2014/main" id="{D76140B8-8E46-483D-8919-4F354C328B88}"/>
              </a:ext>
            </a:extLst>
          </p:cNvPr>
          <p:cNvCxnSpPr>
            <a:cxnSpLocks/>
          </p:cNvCxnSpPr>
          <p:nvPr/>
        </p:nvCxnSpPr>
        <p:spPr>
          <a:xfrm flipV="1">
            <a:off x="11482222" y="1958619"/>
            <a:ext cx="625516" cy="589651"/>
          </a:xfrm>
          <a:prstGeom prst="straightConnector1">
            <a:avLst/>
          </a:prstGeom>
          <a:ln w="73025">
            <a:solidFill>
              <a:srgbClr val="FFFF00"/>
            </a:solidFill>
            <a:tailEnd type="triangle"/>
          </a:ln>
        </p:spPr>
        <p:style>
          <a:lnRef idx="3">
            <a:schemeClr val="accent4"/>
          </a:lnRef>
          <a:fillRef idx="0">
            <a:schemeClr val="accent4"/>
          </a:fillRef>
          <a:effectRef idx="2">
            <a:schemeClr val="accent4"/>
          </a:effectRef>
          <a:fontRef idx="minor">
            <a:schemeClr val="tx1"/>
          </a:fontRef>
        </p:style>
      </p:cxnSp>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10"/>
          <a:stretch>
            <a:fillRect/>
          </a:stretch>
        </p:blipFill>
        <p:spPr>
          <a:xfrm>
            <a:off x="2614821" y="4274020"/>
            <a:ext cx="6839705" cy="2652130"/>
          </a:xfrm>
          <a:prstGeom prst="rect">
            <a:avLst/>
          </a:prstGeom>
        </p:spPr>
      </p:pic>
      <p:cxnSp>
        <p:nvCxnSpPr>
          <p:cNvPr id="21" name="Straight Arrow Connector 20">
            <a:extLst>
              <a:ext uri="{FF2B5EF4-FFF2-40B4-BE49-F238E27FC236}">
                <a16:creationId xmlns:a16="http://schemas.microsoft.com/office/drawing/2014/main" id="{BD3FF1B1-6C47-4911-B072-017E75BC8510}"/>
              </a:ext>
            </a:extLst>
          </p:cNvPr>
          <p:cNvCxnSpPr>
            <a:cxnSpLocks/>
          </p:cNvCxnSpPr>
          <p:nvPr/>
        </p:nvCxnSpPr>
        <p:spPr>
          <a:xfrm flipV="1">
            <a:off x="8549629" y="4468135"/>
            <a:ext cx="625516" cy="589651"/>
          </a:xfrm>
          <a:prstGeom prst="straightConnector1">
            <a:avLst/>
          </a:prstGeom>
          <a:ln w="73025">
            <a:solidFill>
              <a:srgbClr val="FFFF00"/>
            </a:solidFill>
            <a:tailEnd type="triangle"/>
          </a:ln>
        </p:spPr>
        <p:style>
          <a:lnRef idx="3">
            <a:schemeClr val="accent4"/>
          </a:lnRef>
          <a:fillRef idx="0">
            <a:schemeClr val="accent4"/>
          </a:fillRef>
          <a:effectRef idx="2">
            <a:schemeClr val="accent4"/>
          </a:effectRef>
          <a:fontRef idx="minor">
            <a:schemeClr val="tx1"/>
          </a:fontRef>
        </p:style>
      </p:cxnSp>
      <p:cxnSp>
        <p:nvCxnSpPr>
          <p:cNvPr id="22" name="Straight Arrow Connector 21">
            <a:extLst>
              <a:ext uri="{FF2B5EF4-FFF2-40B4-BE49-F238E27FC236}">
                <a16:creationId xmlns:a16="http://schemas.microsoft.com/office/drawing/2014/main" id="{8B963009-8350-4DE0-9036-6930411DF544}"/>
              </a:ext>
            </a:extLst>
          </p:cNvPr>
          <p:cNvCxnSpPr>
            <a:cxnSpLocks/>
          </p:cNvCxnSpPr>
          <p:nvPr/>
        </p:nvCxnSpPr>
        <p:spPr>
          <a:xfrm flipV="1">
            <a:off x="11415347" y="4446347"/>
            <a:ext cx="625516" cy="589651"/>
          </a:xfrm>
          <a:prstGeom prst="straightConnector1">
            <a:avLst/>
          </a:prstGeom>
          <a:ln w="73025">
            <a:solidFill>
              <a:srgbClr val="FFFF00"/>
            </a:solidFill>
            <a:tailEnd type="triangle"/>
          </a:ln>
        </p:spPr>
        <p:style>
          <a:lnRef idx="3">
            <a:schemeClr val="accent4"/>
          </a:lnRef>
          <a:fillRef idx="0">
            <a:schemeClr val="accent4"/>
          </a:fillRef>
          <a:effectRef idx="2">
            <a:schemeClr val="accent4"/>
          </a:effectRef>
          <a:fontRef idx="minor">
            <a:schemeClr val="tx1"/>
          </a:fontRef>
        </p:style>
      </p:cxnSp>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11"/>
          <a:stretch>
            <a:fillRect/>
          </a:stretch>
        </p:blipFill>
        <p:spPr>
          <a:xfrm>
            <a:off x="10075" y="4274020"/>
            <a:ext cx="6764581" cy="2583979"/>
          </a:xfrm>
          <a:prstGeom prst="rect">
            <a:avLst/>
          </a:prstGeom>
        </p:spPr>
      </p:pic>
      <p:cxnSp>
        <p:nvCxnSpPr>
          <p:cNvPr id="23" name="Straight Arrow Connector 22">
            <a:extLst>
              <a:ext uri="{FF2B5EF4-FFF2-40B4-BE49-F238E27FC236}">
                <a16:creationId xmlns:a16="http://schemas.microsoft.com/office/drawing/2014/main" id="{6189AE4F-6F4B-4B18-9702-CE6F744B89D2}"/>
              </a:ext>
            </a:extLst>
          </p:cNvPr>
          <p:cNvCxnSpPr>
            <a:cxnSpLocks/>
          </p:cNvCxnSpPr>
          <p:nvPr/>
        </p:nvCxnSpPr>
        <p:spPr>
          <a:xfrm flipV="1">
            <a:off x="5913570" y="4446347"/>
            <a:ext cx="625516" cy="589651"/>
          </a:xfrm>
          <a:prstGeom prst="straightConnector1">
            <a:avLst/>
          </a:prstGeom>
          <a:ln w="73025">
            <a:solidFill>
              <a:srgbClr val="FFFF00"/>
            </a:solidFill>
            <a:tailEnd type="triangle"/>
          </a:ln>
        </p:spPr>
        <p:style>
          <a:lnRef idx="3">
            <a:schemeClr val="accent4"/>
          </a:lnRef>
          <a:fillRef idx="0">
            <a:schemeClr val="accent4"/>
          </a:fillRef>
          <a:effectRef idx="2">
            <a:schemeClr val="accent4"/>
          </a:effectRef>
          <a:fontRef idx="minor">
            <a:schemeClr val="tx1"/>
          </a:fontRef>
        </p:style>
      </p:cxnSp>
      <p:cxnSp>
        <p:nvCxnSpPr>
          <p:cNvPr id="24" name="Straight Arrow Connector 23">
            <a:extLst>
              <a:ext uri="{FF2B5EF4-FFF2-40B4-BE49-F238E27FC236}">
                <a16:creationId xmlns:a16="http://schemas.microsoft.com/office/drawing/2014/main" id="{37C7B678-CF7E-4DB2-9ACF-C99D47C80AF9}"/>
              </a:ext>
            </a:extLst>
          </p:cNvPr>
          <p:cNvCxnSpPr>
            <a:cxnSpLocks/>
          </p:cNvCxnSpPr>
          <p:nvPr/>
        </p:nvCxnSpPr>
        <p:spPr>
          <a:xfrm flipV="1">
            <a:off x="3092784" y="2187928"/>
            <a:ext cx="625516" cy="589651"/>
          </a:xfrm>
          <a:prstGeom prst="straightConnector1">
            <a:avLst/>
          </a:prstGeom>
          <a:ln w="73025">
            <a:solidFill>
              <a:srgbClr val="FFFF00"/>
            </a:solidFill>
            <a:tailEnd type="triangle"/>
          </a:ln>
        </p:spPr>
        <p:style>
          <a:lnRef idx="3">
            <a:schemeClr val="accent4"/>
          </a:lnRef>
          <a:fillRef idx="0">
            <a:schemeClr val="accent4"/>
          </a:fillRef>
          <a:effectRef idx="2">
            <a:schemeClr val="accent4"/>
          </a:effectRef>
          <a:fontRef idx="minor">
            <a:schemeClr val="tx1"/>
          </a:fontRef>
        </p:style>
      </p:cxnSp>
      <p:cxnSp>
        <p:nvCxnSpPr>
          <p:cNvPr id="2" name="Straight Arrow Connector 1">
            <a:extLst>
              <a:ext uri="{FF2B5EF4-FFF2-40B4-BE49-F238E27FC236}">
                <a16:creationId xmlns:a16="http://schemas.microsoft.com/office/drawing/2014/main" id="{95E67448-EF46-46B8-9A8A-0F0AC1349B68}"/>
              </a:ext>
            </a:extLst>
          </p:cNvPr>
          <p:cNvCxnSpPr>
            <a:cxnSpLocks/>
          </p:cNvCxnSpPr>
          <p:nvPr/>
        </p:nvCxnSpPr>
        <p:spPr>
          <a:xfrm flipV="1">
            <a:off x="8064560" y="1713016"/>
            <a:ext cx="625516" cy="589651"/>
          </a:xfrm>
          <a:prstGeom prst="straightConnector1">
            <a:avLst/>
          </a:prstGeom>
          <a:ln w="73025">
            <a:solidFill>
              <a:srgbClr val="FFFF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915277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0" y="53"/>
            <a:ext cx="0" cy="0"/>
          </a:xfrm>
          <a:solidFill>
            <a:schemeClr val="tx1"/>
          </a:solidFill>
        </p:spPr>
        <p:txBody>
          <a:bodyPr vert="horz" lIns="91438" tIns="45719" rIns="91438" bIns="45719" rtlCol="0" anchor="ctr">
            <a:normAutofit fontScale="25000" lnSpcReduction="20000"/>
          </a:bodyPr>
          <a:lstStyle>
            <a:defPPr>
              <a:defRPr lang="en-US"/>
            </a:defPPr>
            <a:lvl1pPr marL="0" algn="l" defTabSz="967710" rtl="0" eaLnBrk="1" latinLnBrk="0" hangingPunct="1">
              <a:defRPr sz="1905" kern="1200">
                <a:solidFill>
                  <a:schemeClr val="tx1"/>
                </a:solidFill>
                <a:latin typeface="+mn-lt"/>
                <a:ea typeface="+mn-ea"/>
                <a:cs typeface="+mn-cs"/>
              </a:defRPr>
            </a:lvl1pPr>
            <a:lvl2pPr marL="483855" algn="l" defTabSz="967710" rtl="0" eaLnBrk="1" latinLnBrk="0" hangingPunct="1">
              <a:defRPr sz="1905" kern="1200">
                <a:solidFill>
                  <a:schemeClr val="tx1"/>
                </a:solidFill>
                <a:latin typeface="+mn-lt"/>
                <a:ea typeface="+mn-ea"/>
                <a:cs typeface="+mn-cs"/>
              </a:defRPr>
            </a:lvl2pPr>
            <a:lvl3pPr marL="967710" algn="l" defTabSz="967710" rtl="0" eaLnBrk="1" latinLnBrk="0" hangingPunct="1">
              <a:defRPr sz="1905" kern="1200">
                <a:solidFill>
                  <a:schemeClr val="tx1"/>
                </a:solidFill>
                <a:latin typeface="+mn-lt"/>
                <a:ea typeface="+mn-ea"/>
                <a:cs typeface="+mn-cs"/>
              </a:defRPr>
            </a:lvl3pPr>
            <a:lvl4pPr marL="1451564" algn="l" defTabSz="967710" rtl="0" eaLnBrk="1" latinLnBrk="0" hangingPunct="1">
              <a:defRPr sz="1905" kern="1200">
                <a:solidFill>
                  <a:schemeClr val="tx1"/>
                </a:solidFill>
                <a:latin typeface="+mn-lt"/>
                <a:ea typeface="+mn-ea"/>
                <a:cs typeface="+mn-cs"/>
              </a:defRPr>
            </a:lvl4pPr>
            <a:lvl5pPr marL="1935419" algn="l" defTabSz="967710" rtl="0" eaLnBrk="1" latinLnBrk="0" hangingPunct="1">
              <a:defRPr sz="1905" kern="1200">
                <a:solidFill>
                  <a:schemeClr val="tx1"/>
                </a:solidFill>
                <a:latin typeface="+mn-lt"/>
                <a:ea typeface="+mn-ea"/>
                <a:cs typeface="+mn-cs"/>
              </a:defRPr>
            </a:lvl5pPr>
            <a:lvl6pPr marL="2419274" algn="l" defTabSz="967710" rtl="0" eaLnBrk="1" latinLnBrk="0" hangingPunct="1">
              <a:defRPr sz="1905" kern="1200">
                <a:solidFill>
                  <a:schemeClr val="tx1"/>
                </a:solidFill>
                <a:latin typeface="+mn-lt"/>
                <a:ea typeface="+mn-ea"/>
                <a:cs typeface="+mn-cs"/>
              </a:defRPr>
            </a:lvl6pPr>
            <a:lvl7pPr marL="2903129" algn="l" defTabSz="967710" rtl="0" eaLnBrk="1" latinLnBrk="0" hangingPunct="1">
              <a:defRPr sz="1905" kern="1200">
                <a:solidFill>
                  <a:schemeClr val="tx1"/>
                </a:solidFill>
                <a:latin typeface="+mn-lt"/>
                <a:ea typeface="+mn-ea"/>
                <a:cs typeface="+mn-cs"/>
              </a:defRPr>
            </a:lvl7pPr>
            <a:lvl8pPr marL="3386983" algn="l" defTabSz="967710" rtl="0" eaLnBrk="1" latinLnBrk="0" hangingPunct="1">
              <a:defRPr sz="1905" kern="1200">
                <a:solidFill>
                  <a:schemeClr val="tx1"/>
                </a:solidFill>
                <a:latin typeface="+mn-lt"/>
                <a:ea typeface="+mn-ea"/>
                <a:cs typeface="+mn-cs"/>
              </a:defRPr>
            </a:lvl8pPr>
            <a:lvl9pPr marL="3870838" algn="l" defTabSz="967710" rtl="0" eaLnBrk="1" latinLnBrk="0" hangingPunct="1">
              <a:defRPr sz="1905" kern="1200">
                <a:solidFill>
                  <a:schemeClr val="tx1"/>
                </a:solidFill>
                <a:latin typeface="+mn-lt"/>
                <a:ea typeface="+mn-ea"/>
                <a:cs typeface="+mn-cs"/>
              </a:defRPr>
            </a:lvl9pPr>
          </a:lstStyle>
          <a:p>
            <a:pPr defTabSz="457207">
              <a:lnSpc>
                <a:spcPct val="90000"/>
              </a:lnSpc>
              <a:spcAft>
                <a:spcPts val="600"/>
              </a:spcAft>
            </a:pPr>
            <a:endParaRPr lang="en-US" sz="900" dirty="0">
              <a:solidFill>
                <a:srgbClr val="FFFFFF"/>
              </a:solidFill>
            </a:endParaRPr>
          </a:p>
        </p:txBody>
      </p:sp>
      <p:pic>
        <p:nvPicPr>
          <p:cNvPr id="6" name="Picture 5">
            <a:extLst>
              <a:ext uri="{FF2B5EF4-FFF2-40B4-BE49-F238E27FC236}">
                <a16:creationId xmlns:a16="http://schemas.microsoft.com/office/drawing/2014/main" id="{4285BBF1-A1BC-41D7-B770-47277D131AA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63261" y="54"/>
            <a:ext cx="12855170" cy="6861698"/>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10519700" y="277185"/>
            <a:ext cx="1331371" cy="1284250"/>
          </a:xfrm>
          <a:prstGeom prst="straightConnector1">
            <a:avLst/>
          </a:prstGeom>
          <a:ln w="133350">
            <a:solidFill>
              <a:srgbClr val="FFFF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135866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0" y="53"/>
            <a:ext cx="0" cy="0"/>
          </a:xfrm>
          <a:solidFill>
            <a:schemeClr val="tx1"/>
          </a:solidFill>
        </p:spPr>
        <p:txBody>
          <a:bodyPr vert="horz" lIns="91438" tIns="45719" rIns="91438" bIns="45719" rtlCol="0" anchor="ctr">
            <a:normAutofit fontScale="25000" lnSpcReduction="20000"/>
          </a:bodyPr>
          <a:lstStyle>
            <a:defPPr>
              <a:defRPr lang="en-US"/>
            </a:defPPr>
            <a:lvl1pPr marL="0" algn="l" defTabSz="967710" rtl="0" eaLnBrk="1" latinLnBrk="0" hangingPunct="1">
              <a:defRPr sz="1905" kern="1200">
                <a:solidFill>
                  <a:schemeClr val="tx1"/>
                </a:solidFill>
                <a:latin typeface="+mn-lt"/>
                <a:ea typeface="+mn-ea"/>
                <a:cs typeface="+mn-cs"/>
              </a:defRPr>
            </a:lvl1pPr>
            <a:lvl2pPr marL="483855" algn="l" defTabSz="967710" rtl="0" eaLnBrk="1" latinLnBrk="0" hangingPunct="1">
              <a:defRPr sz="1905" kern="1200">
                <a:solidFill>
                  <a:schemeClr val="tx1"/>
                </a:solidFill>
                <a:latin typeface="+mn-lt"/>
                <a:ea typeface="+mn-ea"/>
                <a:cs typeface="+mn-cs"/>
              </a:defRPr>
            </a:lvl2pPr>
            <a:lvl3pPr marL="967710" algn="l" defTabSz="967710" rtl="0" eaLnBrk="1" latinLnBrk="0" hangingPunct="1">
              <a:defRPr sz="1905" kern="1200">
                <a:solidFill>
                  <a:schemeClr val="tx1"/>
                </a:solidFill>
                <a:latin typeface="+mn-lt"/>
                <a:ea typeface="+mn-ea"/>
                <a:cs typeface="+mn-cs"/>
              </a:defRPr>
            </a:lvl3pPr>
            <a:lvl4pPr marL="1451564" algn="l" defTabSz="967710" rtl="0" eaLnBrk="1" latinLnBrk="0" hangingPunct="1">
              <a:defRPr sz="1905" kern="1200">
                <a:solidFill>
                  <a:schemeClr val="tx1"/>
                </a:solidFill>
                <a:latin typeface="+mn-lt"/>
                <a:ea typeface="+mn-ea"/>
                <a:cs typeface="+mn-cs"/>
              </a:defRPr>
            </a:lvl4pPr>
            <a:lvl5pPr marL="1935419" algn="l" defTabSz="967710" rtl="0" eaLnBrk="1" latinLnBrk="0" hangingPunct="1">
              <a:defRPr sz="1905" kern="1200">
                <a:solidFill>
                  <a:schemeClr val="tx1"/>
                </a:solidFill>
                <a:latin typeface="+mn-lt"/>
                <a:ea typeface="+mn-ea"/>
                <a:cs typeface="+mn-cs"/>
              </a:defRPr>
            </a:lvl5pPr>
            <a:lvl6pPr marL="2419274" algn="l" defTabSz="967710" rtl="0" eaLnBrk="1" latinLnBrk="0" hangingPunct="1">
              <a:defRPr sz="1905" kern="1200">
                <a:solidFill>
                  <a:schemeClr val="tx1"/>
                </a:solidFill>
                <a:latin typeface="+mn-lt"/>
                <a:ea typeface="+mn-ea"/>
                <a:cs typeface="+mn-cs"/>
              </a:defRPr>
            </a:lvl6pPr>
            <a:lvl7pPr marL="2903129" algn="l" defTabSz="967710" rtl="0" eaLnBrk="1" latinLnBrk="0" hangingPunct="1">
              <a:defRPr sz="1905" kern="1200">
                <a:solidFill>
                  <a:schemeClr val="tx1"/>
                </a:solidFill>
                <a:latin typeface="+mn-lt"/>
                <a:ea typeface="+mn-ea"/>
                <a:cs typeface="+mn-cs"/>
              </a:defRPr>
            </a:lvl7pPr>
            <a:lvl8pPr marL="3386983" algn="l" defTabSz="967710" rtl="0" eaLnBrk="1" latinLnBrk="0" hangingPunct="1">
              <a:defRPr sz="1905" kern="1200">
                <a:solidFill>
                  <a:schemeClr val="tx1"/>
                </a:solidFill>
                <a:latin typeface="+mn-lt"/>
                <a:ea typeface="+mn-ea"/>
                <a:cs typeface="+mn-cs"/>
              </a:defRPr>
            </a:lvl8pPr>
            <a:lvl9pPr marL="3870838" algn="l" defTabSz="967710" rtl="0" eaLnBrk="1" latinLnBrk="0" hangingPunct="1">
              <a:defRPr sz="1905" kern="1200">
                <a:solidFill>
                  <a:schemeClr val="tx1"/>
                </a:solidFill>
                <a:latin typeface="+mn-lt"/>
                <a:ea typeface="+mn-ea"/>
                <a:cs typeface="+mn-cs"/>
              </a:defRPr>
            </a:lvl9pPr>
          </a:lstStyle>
          <a:p>
            <a:pPr defTabSz="457207">
              <a:lnSpc>
                <a:spcPct val="90000"/>
              </a:lnSpc>
              <a:spcAft>
                <a:spcPts val="600"/>
              </a:spcAft>
            </a:pPr>
            <a:endParaRPr lang="en-US" sz="900" dirty="0">
              <a:solidFill>
                <a:srgbClr val="FFFFFF"/>
              </a:solidFill>
            </a:endParaRPr>
          </a:p>
        </p:txBody>
      </p:sp>
      <p:pic>
        <p:nvPicPr>
          <p:cNvPr id="4" name="Picture 3">
            <a:extLst>
              <a:ext uri="{FF2B5EF4-FFF2-40B4-BE49-F238E27FC236}">
                <a16:creationId xmlns:a16="http://schemas.microsoft.com/office/drawing/2014/main" id="{D1AF3B99-4B78-47C2-83EE-11865260ACB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85509" y="53"/>
            <a:ext cx="12877417" cy="6857895"/>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10519700" y="277185"/>
            <a:ext cx="1331371" cy="1284250"/>
          </a:xfrm>
          <a:prstGeom prst="straightConnector1">
            <a:avLst/>
          </a:prstGeom>
          <a:ln w="133350">
            <a:solidFill>
              <a:srgbClr val="FFFF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172727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rotWithShape="1">
          <a:blip r:embed="rId3"/>
          <a:srcRect l="75099" t="-14" r="-43" b="68708"/>
          <a:stretch/>
        </p:blipFill>
        <p:spPr>
          <a:xfrm>
            <a:off x="2896478" y="181201"/>
            <a:ext cx="7648316" cy="5867201"/>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898112" y="809598"/>
            <a:ext cx="5608425" cy="4269342"/>
          </a:xfrm>
          <a:prstGeom prst="straightConnector1">
            <a:avLst/>
          </a:prstGeom>
          <a:ln w="727075">
            <a:solidFill>
              <a:srgbClr val="FFFF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999103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A person wearing glasses&#10;&#10;Description automatically generated">
            <a:extLst>
              <a:ext uri="{FF2B5EF4-FFF2-40B4-BE49-F238E27FC236}">
                <a16:creationId xmlns:a16="http://schemas.microsoft.com/office/drawing/2014/main" id="{AFB66943-7294-4E4C-B3C6-B5732CEFE1D0}"/>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t="6075" b="26315"/>
          <a:stretch/>
        </p:blipFill>
        <p:spPr>
          <a:xfrm>
            <a:off x="1370956" y="285753"/>
            <a:ext cx="1924049" cy="1924049"/>
          </a:xfrm>
        </p:spPr>
      </p:pic>
      <p:sp>
        <p:nvSpPr>
          <p:cNvPr id="6" name="Title 5">
            <a:extLst>
              <a:ext uri="{FF2B5EF4-FFF2-40B4-BE49-F238E27FC236}">
                <a16:creationId xmlns:a16="http://schemas.microsoft.com/office/drawing/2014/main" id="{67CDD28B-880D-224A-B5B7-220E5C3ED050}"/>
              </a:ext>
            </a:extLst>
          </p:cNvPr>
          <p:cNvSpPr>
            <a:spLocks noGrp="1"/>
          </p:cNvSpPr>
          <p:nvPr>
            <p:ph type="title"/>
          </p:nvPr>
        </p:nvSpPr>
        <p:spPr>
          <a:xfrm>
            <a:off x="1016211" y="2634200"/>
            <a:ext cx="5445189" cy="596555"/>
          </a:xfrm>
        </p:spPr>
        <p:txBody>
          <a:bodyPr>
            <a:normAutofit fontScale="90000"/>
          </a:bodyPr>
          <a:lstStyle/>
          <a:p>
            <a:r>
              <a:rPr lang="en-US" dirty="0"/>
              <a:t>Rob Sewell</a:t>
            </a:r>
          </a:p>
        </p:txBody>
      </p:sp>
      <p:sp>
        <p:nvSpPr>
          <p:cNvPr id="8" name="Text Placeholder 7">
            <a:extLst>
              <a:ext uri="{FF2B5EF4-FFF2-40B4-BE49-F238E27FC236}">
                <a16:creationId xmlns:a16="http://schemas.microsoft.com/office/drawing/2014/main" id="{5A531B36-7C51-6941-872A-82A556767154}"/>
              </a:ext>
            </a:extLst>
          </p:cNvPr>
          <p:cNvSpPr>
            <a:spLocks noGrp="1"/>
          </p:cNvSpPr>
          <p:nvPr>
            <p:ph type="body" sz="quarter" idx="11"/>
          </p:nvPr>
        </p:nvSpPr>
        <p:spPr>
          <a:xfrm>
            <a:off x="1074825" y="3429000"/>
            <a:ext cx="5436992" cy="1032933"/>
          </a:xfrm>
        </p:spPr>
        <p:txBody>
          <a:bodyPr>
            <a:normAutofit lnSpcReduction="10000"/>
          </a:bodyPr>
          <a:lstStyle/>
          <a:p>
            <a:pPr marL="0" indent="0">
              <a:buNone/>
            </a:pPr>
            <a:r>
              <a:rPr lang="en-US" dirty="0"/>
              <a:t>Consultant</a:t>
            </a:r>
            <a:br>
              <a:rPr lang="en-US" dirty="0"/>
            </a:br>
            <a:r>
              <a:rPr lang="en-US" dirty="0"/>
              <a:t>Sewells Consulting Ltd</a:t>
            </a:r>
          </a:p>
        </p:txBody>
      </p:sp>
      <p:sp>
        <p:nvSpPr>
          <p:cNvPr id="9" name="Text Placeholder 8">
            <a:extLst>
              <a:ext uri="{FF2B5EF4-FFF2-40B4-BE49-F238E27FC236}">
                <a16:creationId xmlns:a16="http://schemas.microsoft.com/office/drawing/2014/main" id="{859341DD-E3D0-8A48-8284-8EF6933ED0BD}"/>
              </a:ext>
            </a:extLst>
          </p:cNvPr>
          <p:cNvSpPr>
            <a:spLocks noGrp="1"/>
          </p:cNvSpPr>
          <p:nvPr>
            <p:ph type="body" sz="quarter" idx="12"/>
          </p:nvPr>
        </p:nvSpPr>
        <p:spPr>
          <a:xfrm>
            <a:off x="1074825" y="4660178"/>
            <a:ext cx="4868547" cy="1425277"/>
          </a:xfrm>
        </p:spPr>
        <p:txBody>
          <a:bodyPr>
            <a:normAutofit fontScale="92500" lnSpcReduction="10000"/>
          </a:bodyPr>
          <a:lstStyle/>
          <a:p>
            <a:r>
              <a:rPr lang="en-US" sz="2800" dirty="0" err="1"/>
              <a:t>beard.media</a:t>
            </a:r>
            <a:r>
              <a:rPr lang="en-US" sz="2800" dirty="0"/>
              <a:t>\book</a:t>
            </a:r>
          </a:p>
          <a:p>
            <a:r>
              <a:rPr lang="en-US" dirty="0"/>
              <a:t>@sqldbawithbeard</a:t>
            </a:r>
          </a:p>
          <a:p>
            <a:r>
              <a:rPr lang="en-US" dirty="0"/>
              <a:t>blog.robsewell.com</a:t>
            </a:r>
          </a:p>
        </p:txBody>
      </p:sp>
      <p:sp>
        <p:nvSpPr>
          <p:cNvPr id="87" name="Text Placeholder 86">
            <a:extLst>
              <a:ext uri="{FF2B5EF4-FFF2-40B4-BE49-F238E27FC236}">
                <a16:creationId xmlns:a16="http://schemas.microsoft.com/office/drawing/2014/main" id="{70F01EC5-F4A4-4C4C-9209-F24F0BD3C13E}"/>
              </a:ext>
            </a:extLst>
          </p:cNvPr>
          <p:cNvSpPr>
            <a:spLocks noGrp="1"/>
          </p:cNvSpPr>
          <p:nvPr>
            <p:ph type="body" sz="quarter" idx="15"/>
          </p:nvPr>
        </p:nvSpPr>
        <p:spPr>
          <a:xfrm>
            <a:off x="6934426" y="3574251"/>
            <a:ext cx="4868547" cy="2409140"/>
          </a:xfrm>
        </p:spPr>
        <p:txBody>
          <a:bodyPr>
            <a:normAutofit lnSpcReduction="10000"/>
          </a:bodyPr>
          <a:lstStyle/>
          <a:p>
            <a:pPr marL="0" indent="0">
              <a:buNone/>
            </a:pPr>
            <a:r>
              <a:rPr lang="en-US" sz="3600" dirty="0" err="1"/>
              <a:t>dbatoolsMoL</a:t>
            </a:r>
            <a:br>
              <a:rPr lang="en-US" sz="3600" dirty="0"/>
            </a:br>
            <a:r>
              <a:rPr lang="en-US" sz="3600" dirty="0"/>
              <a:t>dbachecks</a:t>
            </a:r>
          </a:p>
          <a:p>
            <a:pPr marL="0" indent="0">
              <a:buNone/>
            </a:pPr>
            <a:r>
              <a:rPr lang="en-US" sz="3600" dirty="0" err="1"/>
              <a:t>ADSNotebooks</a:t>
            </a:r>
            <a:br>
              <a:rPr lang="en-US" sz="3600" dirty="0"/>
            </a:br>
            <a:r>
              <a:rPr lang="en-US" sz="3600" dirty="0"/>
              <a:t>PowerShell Community </a:t>
            </a:r>
          </a:p>
          <a:p>
            <a:pPr marL="0" indent="0">
              <a:buNone/>
            </a:pPr>
            <a:r>
              <a:rPr lang="en-US" sz="3600" dirty="0"/>
              <a:t>Data Community</a:t>
            </a:r>
          </a:p>
        </p:txBody>
      </p:sp>
      <p:sp>
        <p:nvSpPr>
          <p:cNvPr id="88" name="Text Placeholder 87">
            <a:extLst>
              <a:ext uri="{FF2B5EF4-FFF2-40B4-BE49-F238E27FC236}">
                <a16:creationId xmlns:a16="http://schemas.microsoft.com/office/drawing/2014/main" id="{71156FC7-067B-BD43-B943-9ACCD790036E}"/>
              </a:ext>
            </a:extLst>
          </p:cNvPr>
          <p:cNvSpPr>
            <a:spLocks noGrp="1"/>
          </p:cNvSpPr>
          <p:nvPr>
            <p:ph type="body" sz="quarter" idx="16"/>
          </p:nvPr>
        </p:nvSpPr>
        <p:spPr>
          <a:xfrm>
            <a:off x="7364929" y="1048725"/>
            <a:ext cx="4438044" cy="1924049"/>
          </a:xfrm>
        </p:spPr>
        <p:txBody>
          <a:bodyPr>
            <a:normAutofit lnSpcReduction="10000"/>
          </a:bodyPr>
          <a:lstStyle/>
          <a:p>
            <a:pPr marL="0" indent="0">
              <a:buNone/>
            </a:pPr>
            <a:r>
              <a:rPr lang="en-US" sz="3600" dirty="0"/>
              <a:t>Bearded Consultant</a:t>
            </a:r>
          </a:p>
          <a:p>
            <a:pPr marL="0" indent="0">
              <a:buNone/>
            </a:pPr>
            <a:r>
              <a:rPr lang="en-US" sz="3600" dirty="0"/>
              <a:t>Automator</a:t>
            </a:r>
          </a:p>
          <a:p>
            <a:pPr marL="0" indent="0">
              <a:buNone/>
            </a:pPr>
            <a:r>
              <a:rPr lang="en-US" sz="3600" dirty="0"/>
              <a:t>Trainer</a:t>
            </a:r>
          </a:p>
          <a:p>
            <a:pPr marL="0" indent="0">
              <a:buNone/>
            </a:pPr>
            <a:r>
              <a:rPr lang="en-US" sz="3600" dirty="0"/>
              <a:t>Dual MVP</a:t>
            </a:r>
          </a:p>
        </p:txBody>
      </p:sp>
      <p:cxnSp>
        <p:nvCxnSpPr>
          <p:cNvPr id="62" name="Straight Connector 61">
            <a:extLst>
              <a:ext uri="{FF2B5EF4-FFF2-40B4-BE49-F238E27FC236}">
                <a16:creationId xmlns:a16="http://schemas.microsoft.com/office/drawing/2014/main" id="{435D441A-76EC-F842-9DF7-75714A4311C4}"/>
              </a:ext>
            </a:extLst>
          </p:cNvPr>
          <p:cNvCxnSpPr>
            <a:cxnSpLocks/>
          </p:cNvCxnSpPr>
          <p:nvPr/>
        </p:nvCxnSpPr>
        <p:spPr>
          <a:xfrm flipH="1">
            <a:off x="7466398" y="3574251"/>
            <a:ext cx="4051153" cy="0"/>
          </a:xfrm>
          <a:prstGeom prst="line">
            <a:avLst/>
          </a:prstGeom>
          <a:ln w="63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19453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sitting in a room&#10;&#10;Description automatically generated">
            <a:extLst>
              <a:ext uri="{FF2B5EF4-FFF2-40B4-BE49-F238E27FC236}">
                <a16:creationId xmlns:a16="http://schemas.microsoft.com/office/drawing/2014/main" id="{51903B98-BA50-43F2-A5FD-B211D28A79F0}"/>
              </a:ext>
            </a:extLst>
          </p:cNvPr>
          <p:cNvPicPr>
            <a:picLocks noChangeAspect="1"/>
          </p:cNvPicPr>
          <p:nvPr/>
        </p:nvPicPr>
        <p:blipFill>
          <a:blip r:embed="rId2"/>
          <a:stretch>
            <a:fillRect/>
          </a:stretch>
        </p:blipFill>
        <p:spPr>
          <a:xfrm>
            <a:off x="4561955" y="710864"/>
            <a:ext cx="3068090" cy="5436271"/>
          </a:xfrm>
          <a:prstGeom prst="rect">
            <a:avLst/>
          </a:prstGeom>
        </p:spPr>
      </p:pic>
    </p:spTree>
    <p:extLst>
      <p:ext uri="{BB962C8B-B14F-4D97-AF65-F5344CB8AC3E}">
        <p14:creationId xmlns:p14="http://schemas.microsoft.com/office/powerpoint/2010/main" val="3248260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rotWithShape="1">
          <a:blip r:embed="rId3"/>
          <a:srcRect l="75099" t="-14" r="-43" b="68708"/>
          <a:stretch/>
        </p:blipFill>
        <p:spPr>
          <a:xfrm>
            <a:off x="2896478" y="181201"/>
            <a:ext cx="7648316" cy="5867201"/>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898112" y="809598"/>
            <a:ext cx="5608425" cy="4269342"/>
          </a:xfrm>
          <a:prstGeom prst="straightConnector1">
            <a:avLst/>
          </a:prstGeom>
          <a:ln w="727075">
            <a:solidFill>
              <a:srgbClr val="FFFF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922860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sitting on a bed&#10;&#10;Description automatically generated">
            <a:extLst>
              <a:ext uri="{FF2B5EF4-FFF2-40B4-BE49-F238E27FC236}">
                <a16:creationId xmlns:a16="http://schemas.microsoft.com/office/drawing/2014/main" id="{F52B4F93-8E99-4C6E-9527-EFD403EA55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1951" y="295913"/>
            <a:ext cx="5726113" cy="5545289"/>
          </a:xfrm>
          <a:prstGeom prst="rect">
            <a:avLst/>
          </a:prstGeom>
        </p:spPr>
      </p:pic>
    </p:spTree>
    <p:extLst>
      <p:ext uri="{BB962C8B-B14F-4D97-AF65-F5344CB8AC3E}">
        <p14:creationId xmlns:p14="http://schemas.microsoft.com/office/powerpoint/2010/main" val="4139153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painting, painted, yellow, table&#10;&#10;Description automatically generated">
            <a:extLst>
              <a:ext uri="{FF2B5EF4-FFF2-40B4-BE49-F238E27FC236}">
                <a16:creationId xmlns:a16="http://schemas.microsoft.com/office/drawing/2014/main" id="{CDE847F2-642E-47A2-BC78-8A5128996F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086" y="901699"/>
            <a:ext cx="6619461" cy="4964596"/>
          </a:xfrm>
          <a:prstGeom prst="rect">
            <a:avLst/>
          </a:prstGeom>
        </p:spPr>
      </p:pic>
    </p:spTree>
    <p:extLst>
      <p:ext uri="{BB962C8B-B14F-4D97-AF65-F5344CB8AC3E}">
        <p14:creationId xmlns:p14="http://schemas.microsoft.com/office/powerpoint/2010/main" val="5603940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9">
            <a:extLst>
              <a:ext uri="{FF2B5EF4-FFF2-40B4-BE49-F238E27FC236}">
                <a16:creationId xmlns:a16="http://schemas.microsoft.com/office/drawing/2014/main" id="{C6A2293D-D15C-4D44-894E-2A24AA7E59B1}"/>
              </a:ext>
            </a:extLst>
          </p:cNvPr>
          <p:cNvSpPr>
            <a:spLocks noGrp="1"/>
          </p:cNvSpPr>
          <p:nvPr>
            <p:ph idx="4294967295"/>
          </p:nvPr>
        </p:nvSpPr>
        <p:spPr>
          <a:xfrm>
            <a:off x="2411412" y="2085181"/>
            <a:ext cx="7369175" cy="2687638"/>
          </a:xfrm>
        </p:spPr>
        <p:txBody>
          <a:bodyPr>
            <a:noAutofit/>
          </a:bodyPr>
          <a:lstStyle/>
          <a:p>
            <a:pPr marL="0" indent="0" algn="ctr">
              <a:buNone/>
            </a:pPr>
            <a:r>
              <a:rPr lang="en-GB" sz="9600" dirty="0"/>
              <a:t>ALL </a:t>
            </a:r>
          </a:p>
          <a:p>
            <a:pPr marL="0" indent="0" algn="ctr">
              <a:buNone/>
            </a:pPr>
            <a:r>
              <a:rPr lang="en-GB" sz="9600" dirty="0"/>
              <a:t>GONE</a:t>
            </a:r>
          </a:p>
        </p:txBody>
      </p:sp>
    </p:spTree>
    <p:extLst>
      <p:ext uri="{BB962C8B-B14F-4D97-AF65-F5344CB8AC3E}">
        <p14:creationId xmlns:p14="http://schemas.microsoft.com/office/powerpoint/2010/main" val="2927471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871098" y="2044360"/>
            <a:ext cx="10049080" cy="1733423"/>
          </a:xfrm>
          <a:prstGeom prst="rect">
            <a:avLst/>
          </a:prstGeom>
          <a:noFill/>
        </p:spPr>
        <p:txBody>
          <a:bodyPr wrap="square" rtlCol="0">
            <a:spAutoFit/>
          </a:bodyPr>
          <a:lstStyle/>
          <a:p>
            <a:r>
              <a:rPr lang="en-GB" sz="5332" dirty="0"/>
              <a:t>Document that can contain text, code, images and query results</a:t>
            </a:r>
          </a:p>
        </p:txBody>
      </p:sp>
      <p:sp>
        <p:nvSpPr>
          <p:cNvPr id="7" name="Title 2">
            <a:extLst>
              <a:ext uri="{FF2B5EF4-FFF2-40B4-BE49-F238E27FC236}">
                <a16:creationId xmlns:a16="http://schemas.microsoft.com/office/drawing/2014/main" id="{B48D7C57-B603-404A-A874-09176C497C28}"/>
              </a:ext>
            </a:extLst>
          </p:cNvPr>
          <p:cNvSpPr>
            <a:spLocks noGrp="1"/>
          </p:cNvSpPr>
          <p:nvPr>
            <p:ph type="title" idx="4294967295"/>
          </p:nvPr>
        </p:nvSpPr>
        <p:spPr>
          <a:xfrm>
            <a:off x="5765800" y="331788"/>
            <a:ext cx="6426200" cy="819150"/>
          </a:xfrm>
          <a:noFill/>
        </p:spPr>
        <p:txBody>
          <a:bodyPr>
            <a:normAutofit fontScale="90000"/>
          </a:bodyPr>
          <a:lstStyle/>
          <a:p>
            <a:r>
              <a:rPr lang="en-US" b="0" dirty="0"/>
              <a:t>What is a </a:t>
            </a:r>
            <a:r>
              <a:rPr lang="en-US" b="0" dirty="0" err="1"/>
              <a:t>Jupyter</a:t>
            </a:r>
            <a:r>
              <a:rPr lang="en-US" b="0" dirty="0"/>
              <a:t> Notebook?</a:t>
            </a:r>
          </a:p>
        </p:txBody>
      </p:sp>
    </p:spTree>
    <p:extLst>
      <p:ext uri="{BB962C8B-B14F-4D97-AF65-F5344CB8AC3E}">
        <p14:creationId xmlns:p14="http://schemas.microsoft.com/office/powerpoint/2010/main" val="426418815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6E2C9-421E-4DB6-B004-AFB0D49F04A4}"/>
              </a:ext>
            </a:extLst>
          </p:cNvPr>
          <p:cNvSpPr>
            <a:spLocks noGrp="1"/>
          </p:cNvSpPr>
          <p:nvPr>
            <p:ph type="title"/>
          </p:nvPr>
        </p:nvSpPr>
        <p:spPr>
          <a:xfrm>
            <a:off x="516869" y="232222"/>
            <a:ext cx="9466296" cy="2163737"/>
          </a:xfrm>
        </p:spPr>
        <p:txBody>
          <a:bodyPr/>
          <a:lstStyle/>
          <a:p>
            <a:r>
              <a:rPr lang="en-US" dirty="0"/>
              <a:t>Database performance woes?</a:t>
            </a:r>
          </a:p>
        </p:txBody>
      </p:sp>
      <p:sp>
        <p:nvSpPr>
          <p:cNvPr id="3" name="Content Placeholder 2">
            <a:extLst>
              <a:ext uri="{FF2B5EF4-FFF2-40B4-BE49-F238E27FC236}">
                <a16:creationId xmlns:a16="http://schemas.microsoft.com/office/drawing/2014/main" id="{90278844-7632-4742-B39D-EFAC70376DAD}"/>
              </a:ext>
            </a:extLst>
          </p:cNvPr>
          <p:cNvSpPr>
            <a:spLocks noGrp="1"/>
          </p:cNvSpPr>
          <p:nvPr>
            <p:ph idx="4294967295"/>
          </p:nvPr>
        </p:nvSpPr>
        <p:spPr>
          <a:xfrm>
            <a:off x="516869" y="1718727"/>
            <a:ext cx="10440365" cy="3209061"/>
          </a:xfrm>
        </p:spPr>
        <p:txBody>
          <a:bodyPr>
            <a:normAutofit fontScale="92500" lnSpcReduction="20000"/>
          </a:bodyPr>
          <a:lstStyle/>
          <a:p>
            <a:r>
              <a:rPr lang="en-US" dirty="0"/>
              <a:t>Ask for help!</a:t>
            </a:r>
          </a:p>
          <a:p>
            <a:pPr marL="0" indent="0">
              <a:buNone/>
            </a:pPr>
            <a:endParaRPr lang="en-US" dirty="0"/>
          </a:p>
          <a:p>
            <a:r>
              <a:rPr lang="en-US" dirty="0"/>
              <a:t>Your local Microsoft Partners and consultants are here to help</a:t>
            </a:r>
          </a:p>
          <a:p>
            <a:pPr marL="0" indent="0">
              <a:buNone/>
            </a:pPr>
            <a:endParaRPr lang="en-US" dirty="0"/>
          </a:p>
          <a:p>
            <a:r>
              <a:rPr lang="en-US" dirty="0"/>
              <a:t>Marquam’s SQL Server Assessment provides tuning, optimization, migration, and cloud readiness guidance</a:t>
            </a:r>
          </a:p>
          <a:p>
            <a:endParaRPr lang="en-US" dirty="0"/>
          </a:p>
          <a:p>
            <a:r>
              <a:rPr lang="en-US" dirty="0"/>
              <a:t>Contact: info@marquam.com</a:t>
            </a:r>
          </a:p>
        </p:txBody>
      </p:sp>
    </p:spTree>
    <p:extLst>
      <p:ext uri="{BB962C8B-B14F-4D97-AF65-F5344CB8AC3E}">
        <p14:creationId xmlns:p14="http://schemas.microsoft.com/office/powerpoint/2010/main" val="37612702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871098" y="2044360"/>
            <a:ext cx="10049080" cy="1733423"/>
          </a:xfrm>
          <a:prstGeom prst="rect">
            <a:avLst/>
          </a:prstGeom>
          <a:noFill/>
        </p:spPr>
        <p:txBody>
          <a:bodyPr wrap="square" rtlCol="0">
            <a:spAutoFit/>
          </a:bodyPr>
          <a:lstStyle/>
          <a:p>
            <a:r>
              <a:rPr lang="en-GB" sz="5332" dirty="0"/>
              <a:t>Document that can contain text, code, images and </a:t>
            </a:r>
            <a:r>
              <a:rPr lang="en-GB" sz="5332" dirty="0">
                <a:solidFill>
                  <a:srgbClr val="FFFF00"/>
                </a:solidFill>
                <a:highlight>
                  <a:srgbClr val="000000"/>
                </a:highlight>
              </a:rPr>
              <a:t>query results</a:t>
            </a:r>
            <a:endParaRPr lang="en-GB" sz="5332" dirty="0">
              <a:solidFill>
                <a:srgbClr val="FFFF00"/>
              </a:solidFill>
            </a:endParaRPr>
          </a:p>
        </p:txBody>
      </p:sp>
      <p:sp>
        <p:nvSpPr>
          <p:cNvPr id="7" name="Title 2">
            <a:extLst>
              <a:ext uri="{FF2B5EF4-FFF2-40B4-BE49-F238E27FC236}">
                <a16:creationId xmlns:a16="http://schemas.microsoft.com/office/drawing/2014/main" id="{B48D7C57-B603-404A-A874-09176C497C28}"/>
              </a:ext>
            </a:extLst>
          </p:cNvPr>
          <p:cNvSpPr>
            <a:spLocks noGrp="1"/>
          </p:cNvSpPr>
          <p:nvPr>
            <p:ph type="title" idx="4294967295"/>
          </p:nvPr>
        </p:nvSpPr>
        <p:spPr>
          <a:xfrm>
            <a:off x="5765800" y="331788"/>
            <a:ext cx="6426200" cy="819150"/>
          </a:xfrm>
          <a:noFill/>
        </p:spPr>
        <p:txBody>
          <a:bodyPr>
            <a:normAutofit fontScale="90000"/>
          </a:bodyPr>
          <a:lstStyle/>
          <a:p>
            <a:r>
              <a:rPr lang="en-US" b="0" dirty="0"/>
              <a:t>What is a </a:t>
            </a:r>
            <a:r>
              <a:rPr lang="en-US" b="0" dirty="0" err="1"/>
              <a:t>Jupyter</a:t>
            </a:r>
            <a:r>
              <a:rPr lang="en-US" b="0" dirty="0"/>
              <a:t> Notebook?</a:t>
            </a:r>
          </a:p>
        </p:txBody>
      </p:sp>
    </p:spTree>
    <p:extLst>
      <p:ext uri="{BB962C8B-B14F-4D97-AF65-F5344CB8AC3E}">
        <p14:creationId xmlns:p14="http://schemas.microsoft.com/office/powerpoint/2010/main" val="130783794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3"/>
          <a:stretch>
            <a:fillRect/>
          </a:stretch>
        </p:blipFill>
        <p:spPr>
          <a:xfrm>
            <a:off x="1540855" y="1360725"/>
            <a:ext cx="5380917" cy="4136549"/>
          </a:xfrm>
          <a:prstGeom prst="rect">
            <a:avLst/>
          </a:prstGeom>
        </p:spPr>
      </p:pic>
      <p:sp>
        <p:nvSpPr>
          <p:cNvPr id="5" name="Text Placeholder 11">
            <a:extLst>
              <a:ext uri="{FF2B5EF4-FFF2-40B4-BE49-F238E27FC236}">
                <a16:creationId xmlns:a16="http://schemas.microsoft.com/office/drawing/2014/main" id="{53858CF9-A774-40E4-87C5-457DC5D47AE0}"/>
              </a:ext>
            </a:extLst>
          </p:cNvPr>
          <p:cNvSpPr txBox="1">
            <a:spLocks/>
          </p:cNvSpPr>
          <p:nvPr/>
        </p:nvSpPr>
        <p:spPr>
          <a:xfrm>
            <a:off x="7227276" y="1501676"/>
            <a:ext cx="4715736" cy="2083403"/>
          </a:xfrm>
          <a:prstGeom prst="rect">
            <a:avLst/>
          </a:prstGeom>
        </p:spPr>
        <p:txBody>
          <a:bodyPr/>
          <a:lst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marL="0" indent="0" algn="ctr" defTabSz="1218804">
              <a:spcBef>
                <a:spcPts val="1333"/>
              </a:spcBef>
              <a:buNone/>
            </a:pPr>
            <a:r>
              <a:rPr lang="en-US" sz="4400" dirty="0">
                <a:solidFill>
                  <a:srgbClr val="000000"/>
                </a:solidFill>
                <a:latin typeface="Segoe UI"/>
              </a:rPr>
              <a:t>Cross Platform </a:t>
            </a:r>
            <a:br>
              <a:rPr lang="en-US" sz="4400" dirty="0">
                <a:solidFill>
                  <a:srgbClr val="000000"/>
                </a:solidFill>
                <a:latin typeface="Segoe UI"/>
              </a:rPr>
            </a:br>
            <a:r>
              <a:rPr lang="en-US" sz="4400" dirty="0">
                <a:solidFill>
                  <a:srgbClr val="000000"/>
                </a:solidFill>
                <a:latin typeface="Segoe UI"/>
              </a:rPr>
              <a:t>desktop environment </a:t>
            </a:r>
            <a:br>
              <a:rPr lang="en-US" sz="4400" dirty="0">
                <a:solidFill>
                  <a:srgbClr val="000000"/>
                </a:solidFill>
                <a:latin typeface="Segoe UI"/>
              </a:rPr>
            </a:br>
            <a:r>
              <a:rPr lang="en-US" sz="4400" dirty="0">
                <a:solidFill>
                  <a:srgbClr val="000000"/>
                </a:solidFill>
                <a:latin typeface="Segoe UI"/>
              </a:rPr>
              <a:t>for Data Professionals</a:t>
            </a:r>
          </a:p>
        </p:txBody>
      </p:sp>
      <p:sp>
        <p:nvSpPr>
          <p:cNvPr id="6" name="Title 2">
            <a:extLst>
              <a:ext uri="{FF2B5EF4-FFF2-40B4-BE49-F238E27FC236}">
                <a16:creationId xmlns:a16="http://schemas.microsoft.com/office/drawing/2014/main" id="{BBE0565D-0DA6-4B41-B2A4-03FADFACE322}"/>
              </a:ext>
            </a:extLst>
          </p:cNvPr>
          <p:cNvSpPr txBox="1">
            <a:spLocks/>
          </p:cNvSpPr>
          <p:nvPr/>
        </p:nvSpPr>
        <p:spPr>
          <a:xfrm>
            <a:off x="2872838" y="356883"/>
            <a:ext cx="8097868" cy="669461"/>
          </a:xfrm>
          <a:prstGeom prst="rect">
            <a:avLst/>
          </a:prstGeom>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b="1" dirty="0">
                <a:solidFill>
                  <a:srgbClr val="000000"/>
                </a:solidFill>
                <a:latin typeface="Segoe UI" panose="020B0502040204020203" pitchFamily="34" charset="0"/>
                <a:cs typeface="Segoe UI" panose="020B0502040204020203" pitchFamily="34" charset="0"/>
              </a:rPr>
              <a:t>What’s Azure Data Studio ?</a:t>
            </a:r>
          </a:p>
        </p:txBody>
      </p:sp>
    </p:spTree>
    <p:extLst>
      <p:ext uri="{BB962C8B-B14F-4D97-AF65-F5344CB8AC3E}">
        <p14:creationId xmlns:p14="http://schemas.microsoft.com/office/powerpoint/2010/main" val="2213973205"/>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3"/>
          <a:stretch>
            <a:fillRect/>
          </a:stretch>
        </p:blipFill>
        <p:spPr>
          <a:xfrm>
            <a:off x="-6154604" y="1562846"/>
            <a:ext cx="5380917" cy="4136549"/>
          </a:xfrm>
          <a:prstGeom prst="rect">
            <a:avLst/>
          </a:prstGeom>
        </p:spPr>
      </p:pic>
      <p:pic>
        <p:nvPicPr>
          <p:cNvPr id="4" name="Picture 3">
            <a:extLst>
              <a:ext uri="{FF2B5EF4-FFF2-40B4-BE49-F238E27FC236}">
                <a16:creationId xmlns:a16="http://schemas.microsoft.com/office/drawing/2014/main" id="{AD74C625-103D-4FDC-B061-4278C1C84704}"/>
              </a:ext>
            </a:extLst>
          </p:cNvPr>
          <p:cNvPicPr>
            <a:picLocks noChangeAspect="1"/>
          </p:cNvPicPr>
          <p:nvPr/>
        </p:nvPicPr>
        <p:blipFill>
          <a:blip r:embed="rId4"/>
          <a:stretch>
            <a:fillRect/>
          </a:stretch>
        </p:blipFill>
        <p:spPr>
          <a:xfrm>
            <a:off x="13342871" y="1519752"/>
            <a:ext cx="5707465" cy="4136548"/>
          </a:xfrm>
          <a:prstGeom prst="rect">
            <a:avLst/>
          </a:prstGeom>
        </p:spPr>
      </p:pic>
      <p:sp>
        <p:nvSpPr>
          <p:cNvPr id="5" name="Title 2">
            <a:extLst>
              <a:ext uri="{FF2B5EF4-FFF2-40B4-BE49-F238E27FC236}">
                <a16:creationId xmlns:a16="http://schemas.microsoft.com/office/drawing/2014/main" id="{549DB21F-0364-4CD0-ABAC-F3E42E074B71}"/>
              </a:ext>
            </a:extLst>
          </p:cNvPr>
          <p:cNvSpPr txBox="1">
            <a:spLocks/>
          </p:cNvSpPr>
          <p:nvPr/>
        </p:nvSpPr>
        <p:spPr>
          <a:xfrm>
            <a:off x="1422989" y="510432"/>
            <a:ext cx="9346023" cy="934843"/>
          </a:xfrm>
          <a:prstGeom prst="rect">
            <a:avLst/>
          </a:prstGeom>
          <a:noFill/>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dirty="0">
                <a:solidFill>
                  <a:srgbClr val="000000"/>
                </a:solidFill>
                <a:latin typeface="Segoe UI" panose="020B0502040204020203" pitchFamily="34" charset="0"/>
                <a:cs typeface="Segoe UI" panose="020B0502040204020203" pitchFamily="34" charset="0"/>
              </a:rPr>
              <a:t>It Looks Like Visual Studio Code ?</a:t>
            </a:r>
          </a:p>
        </p:txBody>
      </p:sp>
    </p:spTree>
    <p:extLst>
      <p:ext uri="{BB962C8B-B14F-4D97-AF65-F5344CB8AC3E}">
        <p14:creationId xmlns:p14="http://schemas.microsoft.com/office/powerpoint/2010/main" val="3817831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C8C380A7-7D05-4BA1-A794-B6B0470E3C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3999" y="1011937"/>
            <a:ext cx="10367476" cy="386080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197406F-317D-4061-AE6B-534B2D929A29}"/>
              </a:ext>
            </a:extLst>
          </p:cNvPr>
          <p:cNvSpPr txBox="1"/>
          <p:nvPr/>
        </p:nvSpPr>
        <p:spPr>
          <a:xfrm>
            <a:off x="3358541" y="5160675"/>
            <a:ext cx="6698392" cy="584775"/>
          </a:xfrm>
          <a:prstGeom prst="rect">
            <a:avLst/>
          </a:prstGeom>
          <a:solidFill>
            <a:schemeClr val="bg2">
              <a:alpha val="48000"/>
            </a:schemeClr>
          </a:solidFill>
        </p:spPr>
        <p:txBody>
          <a:bodyPr wrap="square" rtlCol="0">
            <a:spAutoFit/>
          </a:bodyPr>
          <a:lstStyle/>
          <a:p>
            <a:r>
              <a:rPr lang="en-GB" sz="3200" dirty="0"/>
              <a:t>Why Do I Need </a:t>
            </a:r>
            <a:r>
              <a:rPr lang="en-GB" sz="3200" dirty="0" err="1"/>
              <a:t>Jupyter</a:t>
            </a:r>
            <a:r>
              <a:rPr lang="en-GB" sz="3200" dirty="0"/>
              <a:t> Notebooks?</a:t>
            </a:r>
          </a:p>
        </p:txBody>
      </p:sp>
      <p:sp>
        <p:nvSpPr>
          <p:cNvPr id="7" name="Title 2">
            <a:extLst>
              <a:ext uri="{FF2B5EF4-FFF2-40B4-BE49-F238E27FC236}">
                <a16:creationId xmlns:a16="http://schemas.microsoft.com/office/drawing/2014/main" id="{29A9688B-9622-4AB2-BD28-9376ABB9FFD7}"/>
              </a:ext>
            </a:extLst>
          </p:cNvPr>
          <p:cNvSpPr>
            <a:spLocks noGrp="1"/>
          </p:cNvSpPr>
          <p:nvPr>
            <p:ph type="title" idx="4294967295"/>
          </p:nvPr>
        </p:nvSpPr>
        <p:spPr>
          <a:xfrm>
            <a:off x="2784231" y="194374"/>
            <a:ext cx="7847012" cy="817563"/>
          </a:xfrm>
          <a:noFill/>
        </p:spPr>
        <p:txBody>
          <a:bodyPr>
            <a:normAutofit/>
          </a:bodyPr>
          <a:lstStyle/>
          <a:p>
            <a:pPr algn="ctr"/>
            <a:r>
              <a:rPr lang="en-US" b="0" dirty="0"/>
              <a:t>I </a:t>
            </a:r>
            <a:r>
              <a:rPr lang="en-US" dirty="0" err="1"/>
              <a:t>A</a:t>
            </a:r>
            <a:r>
              <a:rPr lang="en-US" b="0" dirty="0" err="1"/>
              <a:t>in’t</a:t>
            </a:r>
            <a:r>
              <a:rPr lang="en-US" b="0" dirty="0"/>
              <a:t> No Data Scientist</a:t>
            </a:r>
          </a:p>
        </p:txBody>
      </p:sp>
    </p:spTree>
    <p:extLst>
      <p:ext uri="{BB962C8B-B14F-4D97-AF65-F5344CB8AC3E}">
        <p14:creationId xmlns:p14="http://schemas.microsoft.com/office/powerpoint/2010/main" val="3440407911"/>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9">
            <a:extLst>
              <a:ext uri="{FF2B5EF4-FFF2-40B4-BE49-F238E27FC236}">
                <a16:creationId xmlns:a16="http://schemas.microsoft.com/office/drawing/2014/main" id="{DF302A7F-2C16-4BBE-B9FB-138B75EFDE26}"/>
              </a:ext>
            </a:extLst>
          </p:cNvPr>
          <p:cNvSpPr>
            <a:spLocks noGrp="1"/>
          </p:cNvSpPr>
          <p:nvPr>
            <p:ph idx="4294967295"/>
          </p:nvPr>
        </p:nvSpPr>
        <p:spPr>
          <a:xfrm>
            <a:off x="0" y="271463"/>
            <a:ext cx="12198350" cy="1431925"/>
          </a:xfrm>
        </p:spPr>
        <p:txBody>
          <a:bodyPr>
            <a:noAutofit/>
          </a:bodyPr>
          <a:lstStyle/>
          <a:p>
            <a:pPr marL="0" indent="0" algn="ctr">
              <a:buNone/>
            </a:pPr>
            <a:r>
              <a:rPr lang="en-GB" sz="6600" dirty="0"/>
              <a:t>.NET Interactive Notebooks</a:t>
            </a:r>
          </a:p>
        </p:txBody>
      </p:sp>
      <p:sp>
        <p:nvSpPr>
          <p:cNvPr id="6" name="Rectangle 5">
            <a:extLst>
              <a:ext uri="{FF2B5EF4-FFF2-40B4-BE49-F238E27FC236}">
                <a16:creationId xmlns:a16="http://schemas.microsoft.com/office/drawing/2014/main" id="{1D8D680E-42BF-4CF4-804F-97D5AD4D6514}"/>
              </a:ext>
            </a:extLst>
          </p:cNvPr>
          <p:cNvSpPr/>
          <p:nvPr/>
        </p:nvSpPr>
        <p:spPr>
          <a:xfrm>
            <a:off x="1685325" y="1974688"/>
            <a:ext cx="9528317" cy="2554545"/>
          </a:xfrm>
          <a:prstGeom prst="rect">
            <a:avLst/>
          </a:prstGeom>
        </p:spPr>
        <p:txBody>
          <a:bodyPr wrap="square">
            <a:spAutoFit/>
          </a:bodyPr>
          <a:lstStyle/>
          <a:p>
            <a:r>
              <a:rPr lang="en-GB" sz="3200" dirty="0"/>
              <a:t>Announced at Ignite but preview announced with PowerShell February 6</a:t>
            </a:r>
            <a:r>
              <a:rPr lang="en-GB" sz="3200" baseline="30000" dirty="0"/>
              <a:t>th</a:t>
            </a:r>
            <a:r>
              <a:rPr lang="en-GB" sz="3200" dirty="0"/>
              <a:t> 2020 </a:t>
            </a:r>
            <a:br>
              <a:rPr lang="en-GB" sz="3200" dirty="0"/>
            </a:br>
            <a:br>
              <a:rPr lang="en-GB" sz="3200" dirty="0"/>
            </a:br>
            <a:r>
              <a:rPr lang="en-GB" sz="3200" dirty="0">
                <a:hlinkClick r:id="rId3"/>
              </a:rPr>
              <a:t>https://devblogs.microsoft.com/dotnet/net-interactive-is-here-net-notebooks-preview-2/</a:t>
            </a:r>
            <a:endParaRPr lang="en-GB" sz="3200" dirty="0"/>
          </a:p>
        </p:txBody>
      </p:sp>
    </p:spTree>
    <p:extLst>
      <p:ext uri="{BB962C8B-B14F-4D97-AF65-F5344CB8AC3E}">
        <p14:creationId xmlns:p14="http://schemas.microsoft.com/office/powerpoint/2010/main" val="590095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8D680E-42BF-4CF4-804F-97D5AD4D6514}"/>
              </a:ext>
            </a:extLst>
          </p:cNvPr>
          <p:cNvSpPr/>
          <p:nvPr/>
        </p:nvSpPr>
        <p:spPr>
          <a:xfrm>
            <a:off x="1705530" y="1918026"/>
            <a:ext cx="8780940" cy="3785652"/>
          </a:xfrm>
          <a:prstGeom prst="rect">
            <a:avLst/>
          </a:prstGeom>
        </p:spPr>
        <p:txBody>
          <a:bodyPr wrap="square">
            <a:spAutoFit/>
          </a:bodyPr>
          <a:lstStyle/>
          <a:p>
            <a:r>
              <a:rPr lang="en-GB" sz="4800" dirty="0"/>
              <a:t>All the goodness of </a:t>
            </a:r>
            <a:r>
              <a:rPr lang="en-GB" sz="4800" dirty="0" err="1"/>
              <a:t>Jupyter</a:t>
            </a:r>
            <a:r>
              <a:rPr lang="en-GB" sz="4800" dirty="0"/>
              <a:t> Notebooks with added</a:t>
            </a:r>
          </a:p>
          <a:p>
            <a:endParaRPr lang="en-GB" sz="4800" dirty="0"/>
          </a:p>
          <a:p>
            <a:r>
              <a:rPr lang="en-GB" sz="4800" dirty="0"/>
              <a:t>PowerShell (and C#) (and F#)</a:t>
            </a:r>
            <a:br>
              <a:rPr lang="en-GB" sz="4800" dirty="0"/>
            </a:br>
            <a:r>
              <a:rPr lang="en-GB" sz="4800" dirty="0"/>
              <a:t>(and HTML) (and JavaScript)</a:t>
            </a:r>
          </a:p>
        </p:txBody>
      </p:sp>
      <p:sp>
        <p:nvSpPr>
          <p:cNvPr id="7" name="Content Placeholder 9">
            <a:extLst>
              <a:ext uri="{FF2B5EF4-FFF2-40B4-BE49-F238E27FC236}">
                <a16:creationId xmlns:a16="http://schemas.microsoft.com/office/drawing/2014/main" id="{CF86A6F7-AED6-48CF-9E19-8CBE3398B0C5}"/>
              </a:ext>
            </a:extLst>
          </p:cNvPr>
          <p:cNvSpPr txBox="1">
            <a:spLocks/>
          </p:cNvSpPr>
          <p:nvPr/>
        </p:nvSpPr>
        <p:spPr>
          <a:xfrm>
            <a:off x="164085" y="270806"/>
            <a:ext cx="12197899" cy="143192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Font typeface="Arial" panose="020B0604020202020204" pitchFamily="34" charset="0"/>
              <a:buNone/>
            </a:pPr>
            <a:r>
              <a:rPr lang="en-GB" sz="6600"/>
              <a:t>.NET Interactive Notebooks</a:t>
            </a:r>
            <a:endParaRPr lang="en-GB" sz="6600" dirty="0"/>
          </a:p>
        </p:txBody>
      </p:sp>
    </p:spTree>
    <p:extLst>
      <p:ext uri="{BB962C8B-B14F-4D97-AF65-F5344CB8AC3E}">
        <p14:creationId xmlns:p14="http://schemas.microsoft.com/office/powerpoint/2010/main" val="38188393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232568-E20D-4272-9E74-ADCF0C76B2E8}"/>
              </a:ext>
            </a:extLst>
          </p:cNvPr>
          <p:cNvSpPr>
            <a:spLocks noGrp="1"/>
          </p:cNvSpPr>
          <p:nvPr>
            <p:ph type="title"/>
          </p:nvPr>
        </p:nvSpPr>
        <p:spPr>
          <a:xfrm>
            <a:off x="579739" y="190764"/>
            <a:ext cx="11004680" cy="1298921"/>
          </a:xfrm>
        </p:spPr>
        <p:txBody>
          <a:bodyPr>
            <a:normAutofit/>
          </a:bodyPr>
          <a:lstStyle/>
          <a:p>
            <a:r>
              <a:rPr lang="en-US" dirty="0"/>
              <a:t>Want to provide feedback on the presentation?</a:t>
            </a:r>
          </a:p>
        </p:txBody>
      </p:sp>
      <p:pic>
        <p:nvPicPr>
          <p:cNvPr id="7" name="Picture 6" descr="A picture containing drawing, food, cup&#10;&#10;Description automatically generated">
            <a:extLst>
              <a:ext uri="{FF2B5EF4-FFF2-40B4-BE49-F238E27FC236}">
                <a16:creationId xmlns:a16="http://schemas.microsoft.com/office/drawing/2014/main" id="{CCE79392-74CA-4840-9651-1DDA00747D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629" y="5921527"/>
            <a:ext cx="1400306" cy="491336"/>
          </a:xfrm>
          <a:prstGeom prst="rect">
            <a:avLst/>
          </a:prstGeom>
        </p:spPr>
      </p:pic>
      <p:pic>
        <p:nvPicPr>
          <p:cNvPr id="4" name="Picture 3" descr="A picture containing shape&#10;&#10;Description automatically generated">
            <a:extLst>
              <a:ext uri="{FF2B5EF4-FFF2-40B4-BE49-F238E27FC236}">
                <a16:creationId xmlns:a16="http://schemas.microsoft.com/office/drawing/2014/main" id="{799F6EAC-5654-47E0-BF5B-634532567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0034" y="5976028"/>
            <a:ext cx="1829799" cy="432824"/>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47676BF5-146F-4513-9261-BDAEF2926D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5384" y="5112069"/>
            <a:ext cx="2160742" cy="2160742"/>
          </a:xfrm>
          <a:prstGeom prst="rect">
            <a:avLst/>
          </a:prstGeom>
        </p:spPr>
      </p:pic>
      <p:pic>
        <p:nvPicPr>
          <p:cNvPr id="10" name="Picture 9" descr="Logo&#10;&#10;Description automatically generated">
            <a:extLst>
              <a:ext uri="{FF2B5EF4-FFF2-40B4-BE49-F238E27FC236}">
                <a16:creationId xmlns:a16="http://schemas.microsoft.com/office/drawing/2014/main" id="{1FDC8F03-77CB-47D9-A298-D3D2FE5AAE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50160" y="5299953"/>
            <a:ext cx="2599364" cy="1732909"/>
          </a:xfrm>
          <a:prstGeom prst="rect">
            <a:avLst/>
          </a:prstGeom>
        </p:spPr>
      </p:pic>
      <p:pic>
        <p:nvPicPr>
          <p:cNvPr id="14" name="Picture 13" descr="A picture containing icon&#10;&#10;Description automatically generated">
            <a:extLst>
              <a:ext uri="{FF2B5EF4-FFF2-40B4-BE49-F238E27FC236}">
                <a16:creationId xmlns:a16="http://schemas.microsoft.com/office/drawing/2014/main" id="{EBF55483-155E-444F-9366-ABAC63FBBC0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60961" y="5996974"/>
            <a:ext cx="2057908" cy="338869"/>
          </a:xfrm>
          <a:prstGeom prst="rect">
            <a:avLst/>
          </a:prstGeom>
        </p:spPr>
      </p:pic>
      <p:pic>
        <p:nvPicPr>
          <p:cNvPr id="2" name="Picture 1" descr="Qr code&#10;&#10;Description automatically generated">
            <a:extLst>
              <a:ext uri="{FF2B5EF4-FFF2-40B4-BE49-F238E27FC236}">
                <a16:creationId xmlns:a16="http://schemas.microsoft.com/office/drawing/2014/main" id="{09AEE417-40AE-4B54-9458-05CEDA63CA0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31437" y="2305729"/>
            <a:ext cx="2901283" cy="2901283"/>
          </a:xfrm>
          <a:prstGeom prst="rect">
            <a:avLst/>
          </a:prstGeom>
        </p:spPr>
      </p:pic>
      <p:sp>
        <p:nvSpPr>
          <p:cNvPr id="11" name="Text Placeholder 3">
            <a:extLst>
              <a:ext uri="{FF2B5EF4-FFF2-40B4-BE49-F238E27FC236}">
                <a16:creationId xmlns:a16="http://schemas.microsoft.com/office/drawing/2014/main" id="{5283B6F8-35FC-4A99-B13F-451CB464943C}"/>
              </a:ext>
            </a:extLst>
          </p:cNvPr>
          <p:cNvSpPr txBox="1">
            <a:spLocks/>
          </p:cNvSpPr>
          <p:nvPr/>
        </p:nvSpPr>
        <p:spPr>
          <a:xfrm>
            <a:off x="2733683" y="1375034"/>
            <a:ext cx="6696792" cy="14703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hlinkClick r:id="rId8"/>
              </a:rPr>
              <a:t>https://www.surveymonkey.com/r/PSKT9VC</a:t>
            </a:r>
            <a:r>
              <a:rPr lang="en-US" dirty="0"/>
              <a:t> </a:t>
            </a:r>
          </a:p>
        </p:txBody>
      </p:sp>
    </p:spTree>
    <p:extLst>
      <p:ext uri="{BB962C8B-B14F-4D97-AF65-F5344CB8AC3E}">
        <p14:creationId xmlns:p14="http://schemas.microsoft.com/office/powerpoint/2010/main" val="31716293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8D680E-42BF-4CF4-804F-97D5AD4D6514}"/>
              </a:ext>
            </a:extLst>
          </p:cNvPr>
          <p:cNvSpPr/>
          <p:nvPr/>
        </p:nvSpPr>
        <p:spPr>
          <a:xfrm>
            <a:off x="1177863" y="5282291"/>
            <a:ext cx="10459256" cy="584775"/>
          </a:xfrm>
          <a:prstGeom prst="rect">
            <a:avLst/>
          </a:prstGeom>
        </p:spPr>
        <p:txBody>
          <a:bodyPr wrap="square">
            <a:spAutoFit/>
          </a:bodyPr>
          <a:lstStyle/>
          <a:p>
            <a:r>
              <a:rPr lang="en-GB" sz="3200" dirty="0"/>
              <a:t>I like to use them in Azure Data Studio because of familiarity</a:t>
            </a:r>
          </a:p>
        </p:txBody>
      </p:sp>
      <p:sp>
        <p:nvSpPr>
          <p:cNvPr id="7" name="Content Placeholder 9">
            <a:extLst>
              <a:ext uri="{FF2B5EF4-FFF2-40B4-BE49-F238E27FC236}">
                <a16:creationId xmlns:a16="http://schemas.microsoft.com/office/drawing/2014/main" id="{CF86A6F7-AED6-48CF-9E19-8CBE3398B0C5}"/>
              </a:ext>
            </a:extLst>
          </p:cNvPr>
          <p:cNvSpPr txBox="1">
            <a:spLocks/>
          </p:cNvSpPr>
          <p:nvPr/>
        </p:nvSpPr>
        <p:spPr>
          <a:xfrm>
            <a:off x="164085" y="270806"/>
            <a:ext cx="12197899" cy="143192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Font typeface="Arial" panose="020B0604020202020204" pitchFamily="34" charset="0"/>
              <a:buNone/>
            </a:pPr>
            <a:r>
              <a:rPr lang="en-GB" sz="6600"/>
              <a:t>.NET Interactive Notebooks</a:t>
            </a:r>
            <a:endParaRPr lang="en-GB" sz="6600" dirty="0"/>
          </a:p>
        </p:txBody>
      </p:sp>
      <p:pic>
        <p:nvPicPr>
          <p:cNvPr id="3" name="Picture 2">
            <a:extLst>
              <a:ext uri="{FF2B5EF4-FFF2-40B4-BE49-F238E27FC236}">
                <a16:creationId xmlns:a16="http://schemas.microsoft.com/office/drawing/2014/main" id="{8F275EEB-1AEB-4967-897B-0BBCFAA31340}"/>
              </a:ext>
            </a:extLst>
          </p:cNvPr>
          <p:cNvPicPr>
            <a:picLocks noChangeAspect="1"/>
          </p:cNvPicPr>
          <p:nvPr/>
        </p:nvPicPr>
        <p:blipFill>
          <a:blip r:embed="rId3"/>
          <a:stretch>
            <a:fillRect/>
          </a:stretch>
        </p:blipFill>
        <p:spPr>
          <a:xfrm>
            <a:off x="1910442" y="1482915"/>
            <a:ext cx="8994098" cy="3644255"/>
          </a:xfrm>
          <a:prstGeom prst="rect">
            <a:avLst/>
          </a:prstGeom>
        </p:spPr>
      </p:pic>
    </p:spTree>
    <p:extLst>
      <p:ext uri="{BB962C8B-B14F-4D97-AF65-F5344CB8AC3E}">
        <p14:creationId xmlns:p14="http://schemas.microsoft.com/office/powerpoint/2010/main" val="2819418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8D680E-42BF-4CF4-804F-97D5AD4D6514}"/>
              </a:ext>
            </a:extLst>
          </p:cNvPr>
          <p:cNvSpPr/>
          <p:nvPr/>
        </p:nvSpPr>
        <p:spPr>
          <a:xfrm>
            <a:off x="1177863" y="5282291"/>
            <a:ext cx="10459256" cy="584775"/>
          </a:xfrm>
          <a:prstGeom prst="rect">
            <a:avLst/>
          </a:prstGeom>
        </p:spPr>
        <p:txBody>
          <a:bodyPr wrap="square">
            <a:spAutoFit/>
          </a:bodyPr>
          <a:lstStyle/>
          <a:p>
            <a:r>
              <a:rPr lang="en-GB" sz="3200" dirty="0"/>
              <a:t>I like to use them in Azure Data Studio because of familiarity</a:t>
            </a:r>
          </a:p>
        </p:txBody>
      </p:sp>
      <p:sp>
        <p:nvSpPr>
          <p:cNvPr id="7" name="Content Placeholder 9">
            <a:extLst>
              <a:ext uri="{FF2B5EF4-FFF2-40B4-BE49-F238E27FC236}">
                <a16:creationId xmlns:a16="http://schemas.microsoft.com/office/drawing/2014/main" id="{CF86A6F7-AED6-48CF-9E19-8CBE3398B0C5}"/>
              </a:ext>
            </a:extLst>
          </p:cNvPr>
          <p:cNvSpPr txBox="1">
            <a:spLocks/>
          </p:cNvSpPr>
          <p:nvPr/>
        </p:nvSpPr>
        <p:spPr>
          <a:xfrm>
            <a:off x="164085" y="270806"/>
            <a:ext cx="12197899" cy="143192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Font typeface="Arial" panose="020B0604020202020204" pitchFamily="34" charset="0"/>
              <a:buNone/>
            </a:pPr>
            <a:r>
              <a:rPr lang="en-GB" sz="6600"/>
              <a:t>.NET Interactive Notebooks</a:t>
            </a:r>
            <a:endParaRPr lang="en-GB" sz="6600" dirty="0"/>
          </a:p>
        </p:txBody>
      </p:sp>
      <p:pic>
        <p:nvPicPr>
          <p:cNvPr id="3" name="Picture 2">
            <a:extLst>
              <a:ext uri="{FF2B5EF4-FFF2-40B4-BE49-F238E27FC236}">
                <a16:creationId xmlns:a16="http://schemas.microsoft.com/office/drawing/2014/main" id="{8F275EEB-1AEB-4967-897B-0BBCFAA31340}"/>
              </a:ext>
            </a:extLst>
          </p:cNvPr>
          <p:cNvPicPr>
            <a:picLocks noChangeAspect="1"/>
          </p:cNvPicPr>
          <p:nvPr/>
        </p:nvPicPr>
        <p:blipFill>
          <a:blip r:embed="rId3"/>
          <a:stretch>
            <a:fillRect/>
          </a:stretch>
        </p:blipFill>
        <p:spPr>
          <a:xfrm>
            <a:off x="1910442" y="1482915"/>
            <a:ext cx="8994098" cy="3644255"/>
          </a:xfrm>
          <a:prstGeom prst="rect">
            <a:avLst/>
          </a:prstGeom>
        </p:spPr>
      </p:pic>
    </p:spTree>
    <p:extLst>
      <p:ext uri="{BB962C8B-B14F-4D97-AF65-F5344CB8AC3E}">
        <p14:creationId xmlns:p14="http://schemas.microsoft.com/office/powerpoint/2010/main" val="2861357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8D680E-42BF-4CF4-804F-97D5AD4D6514}"/>
              </a:ext>
            </a:extLst>
          </p:cNvPr>
          <p:cNvSpPr/>
          <p:nvPr/>
        </p:nvSpPr>
        <p:spPr>
          <a:xfrm>
            <a:off x="877667" y="5283817"/>
            <a:ext cx="11305330" cy="584775"/>
          </a:xfrm>
          <a:prstGeom prst="rect">
            <a:avLst/>
          </a:prstGeom>
        </p:spPr>
        <p:txBody>
          <a:bodyPr wrap="square">
            <a:spAutoFit/>
          </a:bodyPr>
          <a:lstStyle/>
          <a:p>
            <a:r>
              <a:rPr lang="en-GB" sz="3200" dirty="0"/>
              <a:t>You can also use them in Visual Studio Code with Python Extension</a:t>
            </a:r>
          </a:p>
        </p:txBody>
      </p:sp>
      <p:sp>
        <p:nvSpPr>
          <p:cNvPr id="7" name="Content Placeholder 9">
            <a:extLst>
              <a:ext uri="{FF2B5EF4-FFF2-40B4-BE49-F238E27FC236}">
                <a16:creationId xmlns:a16="http://schemas.microsoft.com/office/drawing/2014/main" id="{CF86A6F7-AED6-48CF-9E19-8CBE3398B0C5}"/>
              </a:ext>
            </a:extLst>
          </p:cNvPr>
          <p:cNvSpPr txBox="1">
            <a:spLocks/>
          </p:cNvSpPr>
          <p:nvPr/>
        </p:nvSpPr>
        <p:spPr>
          <a:xfrm>
            <a:off x="164085" y="270806"/>
            <a:ext cx="12197899" cy="143192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Font typeface="Arial" panose="020B0604020202020204" pitchFamily="34" charset="0"/>
              <a:buNone/>
            </a:pPr>
            <a:r>
              <a:rPr lang="en-GB" sz="6600"/>
              <a:t>.NET Interactive Notebooks</a:t>
            </a:r>
            <a:endParaRPr lang="en-GB" sz="6600" dirty="0"/>
          </a:p>
        </p:txBody>
      </p:sp>
      <p:pic>
        <p:nvPicPr>
          <p:cNvPr id="4" name="Picture 3">
            <a:extLst>
              <a:ext uri="{FF2B5EF4-FFF2-40B4-BE49-F238E27FC236}">
                <a16:creationId xmlns:a16="http://schemas.microsoft.com/office/drawing/2014/main" id="{796D27D6-A9DC-4CE5-8289-66094E167E19}"/>
              </a:ext>
            </a:extLst>
          </p:cNvPr>
          <p:cNvPicPr>
            <a:picLocks noChangeAspect="1"/>
          </p:cNvPicPr>
          <p:nvPr/>
        </p:nvPicPr>
        <p:blipFill>
          <a:blip r:embed="rId3"/>
          <a:stretch>
            <a:fillRect/>
          </a:stretch>
        </p:blipFill>
        <p:spPr>
          <a:xfrm>
            <a:off x="1423546" y="1702731"/>
            <a:ext cx="10213573" cy="2733936"/>
          </a:xfrm>
          <a:prstGeom prst="rect">
            <a:avLst/>
          </a:prstGeom>
        </p:spPr>
      </p:pic>
    </p:spTree>
    <p:extLst>
      <p:ext uri="{BB962C8B-B14F-4D97-AF65-F5344CB8AC3E}">
        <p14:creationId xmlns:p14="http://schemas.microsoft.com/office/powerpoint/2010/main" val="535475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8D680E-42BF-4CF4-804F-97D5AD4D6514}"/>
              </a:ext>
            </a:extLst>
          </p:cNvPr>
          <p:cNvSpPr/>
          <p:nvPr/>
        </p:nvSpPr>
        <p:spPr>
          <a:xfrm>
            <a:off x="1888648" y="5242995"/>
            <a:ext cx="9270540" cy="584775"/>
          </a:xfrm>
          <a:prstGeom prst="rect">
            <a:avLst/>
          </a:prstGeom>
        </p:spPr>
        <p:txBody>
          <a:bodyPr wrap="square">
            <a:spAutoFit/>
          </a:bodyPr>
          <a:lstStyle/>
          <a:p>
            <a:r>
              <a:rPr lang="en-GB" sz="3200" dirty="0"/>
              <a:t>There is also a Preview Visual Studio Code Extension</a:t>
            </a:r>
          </a:p>
        </p:txBody>
      </p:sp>
      <p:sp>
        <p:nvSpPr>
          <p:cNvPr id="7" name="Content Placeholder 9">
            <a:extLst>
              <a:ext uri="{FF2B5EF4-FFF2-40B4-BE49-F238E27FC236}">
                <a16:creationId xmlns:a16="http://schemas.microsoft.com/office/drawing/2014/main" id="{CF86A6F7-AED6-48CF-9E19-8CBE3398B0C5}"/>
              </a:ext>
            </a:extLst>
          </p:cNvPr>
          <p:cNvSpPr txBox="1">
            <a:spLocks/>
          </p:cNvSpPr>
          <p:nvPr/>
        </p:nvSpPr>
        <p:spPr>
          <a:xfrm>
            <a:off x="164085" y="270806"/>
            <a:ext cx="12197899" cy="143192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Font typeface="Arial" panose="020B0604020202020204" pitchFamily="34" charset="0"/>
              <a:buNone/>
            </a:pPr>
            <a:r>
              <a:rPr lang="en-GB" sz="6600"/>
              <a:t>.NET Interactive Notebooks</a:t>
            </a:r>
            <a:endParaRPr lang="en-GB" sz="6600" dirty="0"/>
          </a:p>
        </p:txBody>
      </p:sp>
      <p:pic>
        <p:nvPicPr>
          <p:cNvPr id="3" name="Picture 2">
            <a:extLst>
              <a:ext uri="{FF2B5EF4-FFF2-40B4-BE49-F238E27FC236}">
                <a16:creationId xmlns:a16="http://schemas.microsoft.com/office/drawing/2014/main" id="{A3A27A9A-FDCD-4169-B32E-FEBC4F26E704}"/>
              </a:ext>
            </a:extLst>
          </p:cNvPr>
          <p:cNvPicPr>
            <a:picLocks noChangeAspect="1"/>
          </p:cNvPicPr>
          <p:nvPr/>
        </p:nvPicPr>
        <p:blipFill>
          <a:blip r:embed="rId3"/>
          <a:stretch>
            <a:fillRect/>
          </a:stretch>
        </p:blipFill>
        <p:spPr>
          <a:xfrm>
            <a:off x="1348415" y="1604760"/>
            <a:ext cx="10351006" cy="3253610"/>
          </a:xfrm>
          <a:prstGeom prst="rect">
            <a:avLst/>
          </a:prstGeom>
        </p:spPr>
      </p:pic>
    </p:spTree>
    <p:extLst>
      <p:ext uri="{BB962C8B-B14F-4D97-AF65-F5344CB8AC3E}">
        <p14:creationId xmlns:p14="http://schemas.microsoft.com/office/powerpoint/2010/main" val="2010646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8D680E-42BF-4CF4-804F-97D5AD4D6514}"/>
              </a:ext>
            </a:extLst>
          </p:cNvPr>
          <p:cNvSpPr/>
          <p:nvPr/>
        </p:nvSpPr>
        <p:spPr>
          <a:xfrm>
            <a:off x="1210140" y="3429000"/>
            <a:ext cx="10595993" cy="1569660"/>
          </a:xfrm>
          <a:prstGeom prst="rect">
            <a:avLst/>
          </a:prstGeom>
        </p:spPr>
        <p:txBody>
          <a:bodyPr wrap="square">
            <a:spAutoFit/>
          </a:bodyPr>
          <a:lstStyle/>
          <a:p>
            <a:r>
              <a:rPr lang="en-GB" sz="3200" dirty="0">
                <a:hlinkClick r:id="rId3"/>
              </a:rPr>
              <a:t>https://devblogs.microsoft.com/powershell/public-preview-of-notebook-mode-in-the-powershell-preview-extension-for-visual-studio-code/</a:t>
            </a:r>
            <a:endParaRPr lang="en-GB" sz="3200" dirty="0"/>
          </a:p>
        </p:txBody>
      </p:sp>
      <p:sp>
        <p:nvSpPr>
          <p:cNvPr id="9" name="Content Placeholder 9">
            <a:extLst>
              <a:ext uri="{FF2B5EF4-FFF2-40B4-BE49-F238E27FC236}">
                <a16:creationId xmlns:a16="http://schemas.microsoft.com/office/drawing/2014/main" id="{65055C3A-0925-4B6F-8AAE-D99EB9D79ECB}"/>
              </a:ext>
            </a:extLst>
          </p:cNvPr>
          <p:cNvSpPr txBox="1">
            <a:spLocks/>
          </p:cNvSpPr>
          <p:nvPr/>
        </p:nvSpPr>
        <p:spPr>
          <a:xfrm>
            <a:off x="600521" y="166095"/>
            <a:ext cx="11815232" cy="14335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6000" b="1" i="0" dirty="0">
                <a:solidFill>
                  <a:srgbClr val="333333"/>
                </a:solidFill>
                <a:effectLst/>
                <a:latin typeface="Segoe UI" panose="020B0502040204020203" pitchFamily="34" charset="0"/>
              </a:rPr>
              <a:t>Notebook Mode in the PowerShell Preview extension for Visual Studio Code</a:t>
            </a:r>
          </a:p>
        </p:txBody>
      </p:sp>
    </p:spTree>
    <p:extLst>
      <p:ext uri="{BB962C8B-B14F-4D97-AF65-F5344CB8AC3E}">
        <p14:creationId xmlns:p14="http://schemas.microsoft.com/office/powerpoint/2010/main" val="3887055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9">
            <a:extLst>
              <a:ext uri="{FF2B5EF4-FFF2-40B4-BE49-F238E27FC236}">
                <a16:creationId xmlns:a16="http://schemas.microsoft.com/office/drawing/2014/main" id="{DF302A7F-2C16-4BBE-B9FB-138B75EFDE26}"/>
              </a:ext>
            </a:extLst>
          </p:cNvPr>
          <p:cNvSpPr>
            <a:spLocks noGrp="1"/>
          </p:cNvSpPr>
          <p:nvPr>
            <p:ph idx="4294967295"/>
          </p:nvPr>
        </p:nvSpPr>
        <p:spPr>
          <a:xfrm>
            <a:off x="376238" y="885825"/>
            <a:ext cx="11815762" cy="1431925"/>
          </a:xfrm>
        </p:spPr>
        <p:txBody>
          <a:bodyPr>
            <a:noAutofit/>
          </a:bodyPr>
          <a:lstStyle/>
          <a:p>
            <a:pPr marL="0" indent="0" algn="ctr">
              <a:buNone/>
            </a:pPr>
            <a:r>
              <a:rPr lang="en-GB" sz="8000" dirty="0"/>
              <a:t>Enough talk</a:t>
            </a:r>
          </a:p>
        </p:txBody>
      </p:sp>
      <p:sp>
        <p:nvSpPr>
          <p:cNvPr id="6" name="Rectangle 5">
            <a:extLst>
              <a:ext uri="{FF2B5EF4-FFF2-40B4-BE49-F238E27FC236}">
                <a16:creationId xmlns:a16="http://schemas.microsoft.com/office/drawing/2014/main" id="{1D8D680E-42BF-4CF4-804F-97D5AD4D6514}"/>
              </a:ext>
            </a:extLst>
          </p:cNvPr>
          <p:cNvSpPr/>
          <p:nvPr/>
        </p:nvSpPr>
        <p:spPr>
          <a:xfrm>
            <a:off x="4696571" y="3478591"/>
            <a:ext cx="3290128" cy="923330"/>
          </a:xfrm>
          <a:prstGeom prst="rect">
            <a:avLst/>
          </a:prstGeom>
        </p:spPr>
        <p:txBody>
          <a:bodyPr wrap="square">
            <a:spAutoFit/>
          </a:bodyPr>
          <a:lstStyle/>
          <a:p>
            <a:r>
              <a:rPr lang="en-GB" sz="5400" dirty="0"/>
              <a:t>Lets see it!</a:t>
            </a:r>
          </a:p>
        </p:txBody>
      </p:sp>
    </p:spTree>
    <p:extLst>
      <p:ext uri="{BB962C8B-B14F-4D97-AF65-F5344CB8AC3E}">
        <p14:creationId xmlns:p14="http://schemas.microsoft.com/office/powerpoint/2010/main" val="937535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232568-E20D-4272-9E74-ADCF0C76B2E8}"/>
              </a:ext>
            </a:extLst>
          </p:cNvPr>
          <p:cNvSpPr>
            <a:spLocks noGrp="1"/>
          </p:cNvSpPr>
          <p:nvPr>
            <p:ph type="title"/>
          </p:nvPr>
        </p:nvSpPr>
        <p:spPr>
          <a:xfrm>
            <a:off x="579739" y="190764"/>
            <a:ext cx="11004680" cy="1298921"/>
          </a:xfrm>
        </p:spPr>
        <p:txBody>
          <a:bodyPr>
            <a:normAutofit/>
          </a:bodyPr>
          <a:lstStyle/>
          <a:p>
            <a:r>
              <a:rPr lang="en-US" dirty="0"/>
              <a:t>Want to provide feedback on the presentation?</a:t>
            </a:r>
          </a:p>
        </p:txBody>
      </p:sp>
      <p:pic>
        <p:nvPicPr>
          <p:cNvPr id="7" name="Picture 6" descr="A picture containing drawing, food, cup&#10;&#10;Description automatically generated">
            <a:extLst>
              <a:ext uri="{FF2B5EF4-FFF2-40B4-BE49-F238E27FC236}">
                <a16:creationId xmlns:a16="http://schemas.microsoft.com/office/drawing/2014/main" id="{CCE79392-74CA-4840-9651-1DDA00747D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629" y="5921527"/>
            <a:ext cx="1400306" cy="491336"/>
          </a:xfrm>
          <a:prstGeom prst="rect">
            <a:avLst/>
          </a:prstGeom>
        </p:spPr>
      </p:pic>
      <p:pic>
        <p:nvPicPr>
          <p:cNvPr id="4" name="Picture 3" descr="A picture containing shape&#10;&#10;Description automatically generated">
            <a:extLst>
              <a:ext uri="{FF2B5EF4-FFF2-40B4-BE49-F238E27FC236}">
                <a16:creationId xmlns:a16="http://schemas.microsoft.com/office/drawing/2014/main" id="{799F6EAC-5654-47E0-BF5B-634532567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0034" y="5976028"/>
            <a:ext cx="1829799" cy="432824"/>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47676BF5-146F-4513-9261-BDAEF2926D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5384" y="5112069"/>
            <a:ext cx="2160742" cy="2160742"/>
          </a:xfrm>
          <a:prstGeom prst="rect">
            <a:avLst/>
          </a:prstGeom>
        </p:spPr>
      </p:pic>
      <p:pic>
        <p:nvPicPr>
          <p:cNvPr id="10" name="Picture 9" descr="Logo&#10;&#10;Description automatically generated">
            <a:extLst>
              <a:ext uri="{FF2B5EF4-FFF2-40B4-BE49-F238E27FC236}">
                <a16:creationId xmlns:a16="http://schemas.microsoft.com/office/drawing/2014/main" id="{1FDC8F03-77CB-47D9-A298-D3D2FE5AAE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50160" y="5299953"/>
            <a:ext cx="2599364" cy="1732909"/>
          </a:xfrm>
          <a:prstGeom prst="rect">
            <a:avLst/>
          </a:prstGeom>
        </p:spPr>
      </p:pic>
      <p:pic>
        <p:nvPicPr>
          <p:cNvPr id="14" name="Picture 13" descr="A picture containing icon&#10;&#10;Description automatically generated">
            <a:extLst>
              <a:ext uri="{FF2B5EF4-FFF2-40B4-BE49-F238E27FC236}">
                <a16:creationId xmlns:a16="http://schemas.microsoft.com/office/drawing/2014/main" id="{EBF55483-155E-444F-9366-ABAC63FBBC0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60961" y="5996974"/>
            <a:ext cx="2057908" cy="338869"/>
          </a:xfrm>
          <a:prstGeom prst="rect">
            <a:avLst/>
          </a:prstGeom>
        </p:spPr>
      </p:pic>
      <p:pic>
        <p:nvPicPr>
          <p:cNvPr id="2" name="Picture 1" descr="Qr code&#10;&#10;Description automatically generated">
            <a:extLst>
              <a:ext uri="{FF2B5EF4-FFF2-40B4-BE49-F238E27FC236}">
                <a16:creationId xmlns:a16="http://schemas.microsoft.com/office/drawing/2014/main" id="{09AEE417-40AE-4B54-9458-05CEDA63CA0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31437" y="2305729"/>
            <a:ext cx="2901283" cy="2901283"/>
          </a:xfrm>
          <a:prstGeom prst="rect">
            <a:avLst/>
          </a:prstGeom>
        </p:spPr>
      </p:pic>
      <p:sp>
        <p:nvSpPr>
          <p:cNvPr id="11" name="Text Placeholder 3">
            <a:extLst>
              <a:ext uri="{FF2B5EF4-FFF2-40B4-BE49-F238E27FC236}">
                <a16:creationId xmlns:a16="http://schemas.microsoft.com/office/drawing/2014/main" id="{5283B6F8-35FC-4A99-B13F-451CB464943C}"/>
              </a:ext>
            </a:extLst>
          </p:cNvPr>
          <p:cNvSpPr txBox="1">
            <a:spLocks/>
          </p:cNvSpPr>
          <p:nvPr/>
        </p:nvSpPr>
        <p:spPr>
          <a:xfrm>
            <a:off x="2733683" y="1375034"/>
            <a:ext cx="6696792" cy="14703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hlinkClick r:id="rId8"/>
              </a:rPr>
              <a:t>https://www.surveymonkey.com/r/PSKT9VC</a:t>
            </a:r>
            <a:r>
              <a:rPr lang="en-US" dirty="0"/>
              <a:t> </a:t>
            </a:r>
          </a:p>
        </p:txBody>
      </p:sp>
    </p:spTree>
    <p:extLst>
      <p:ext uri="{BB962C8B-B14F-4D97-AF65-F5344CB8AC3E}">
        <p14:creationId xmlns:p14="http://schemas.microsoft.com/office/powerpoint/2010/main" val="493057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93F8ADE-9657-4DCB-A99E-9A7D69CB9FC0}"/>
              </a:ext>
            </a:extLst>
          </p:cNvPr>
          <p:cNvPicPr>
            <a:picLocks noChangeAspect="1"/>
          </p:cNvPicPr>
          <p:nvPr/>
        </p:nvPicPr>
        <p:blipFill rotWithShape="1">
          <a:blip r:embed="rId3">
            <a:extLst>
              <a:ext uri="{28A0092B-C50C-407E-A947-70E740481C1C}">
                <a14:useLocalDpi xmlns:a14="http://schemas.microsoft.com/office/drawing/2010/main" val="0"/>
              </a:ext>
            </a:extLst>
          </a:blip>
          <a:srcRect t="31386" b="24740"/>
          <a:stretch/>
        </p:blipFill>
        <p:spPr>
          <a:xfrm>
            <a:off x="20" y="10"/>
            <a:ext cx="12191980" cy="6857990"/>
          </a:xfrm>
          <a:prstGeom prst="rect">
            <a:avLst/>
          </a:prstGeom>
        </p:spPr>
      </p:pic>
    </p:spTree>
    <p:extLst>
      <p:ext uri="{BB962C8B-B14F-4D97-AF65-F5344CB8AC3E}">
        <p14:creationId xmlns:p14="http://schemas.microsoft.com/office/powerpoint/2010/main" val="8575218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691843" y="2712247"/>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8590375-B3F4-4B38-B9E8-C5E9AE5CF2EA}"/>
              </a:ext>
            </a:extLst>
          </p:cNvPr>
          <p:cNvSpPr/>
          <p:nvPr/>
        </p:nvSpPr>
        <p:spPr>
          <a:xfrm>
            <a:off x="13576300" y="22372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Tree>
    <p:extLst>
      <p:ext uri="{BB962C8B-B14F-4D97-AF65-F5344CB8AC3E}">
        <p14:creationId xmlns:p14="http://schemas.microsoft.com/office/powerpoint/2010/main" val="2726631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a:xfrm>
            <a:off x="3131671" y="6356350"/>
            <a:ext cx="5021729" cy="365125"/>
          </a:xfrm>
        </p:spPr>
        <p:txBody>
          <a:bodyPr/>
          <a:lstStyle/>
          <a:p>
            <a:r>
              <a:rPr lang="en-GB" dirty="0"/>
              <a:t>@SQLDBAWithBeard  blog.robsewell.com  Rob Sewell  </a:t>
            </a:r>
            <a:r>
              <a:rPr lang="en-GB" dirty="0" err="1"/>
              <a:t>beard.media</a:t>
            </a:r>
            <a:r>
              <a:rPr lang="en-GB" dirty="0"/>
              <a:t>/book</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2" name="Rectangle 1">
            <a:extLst>
              <a:ext uri="{FF2B5EF4-FFF2-40B4-BE49-F238E27FC236}">
                <a16:creationId xmlns:a16="http://schemas.microsoft.com/office/drawing/2014/main" id="{1E831333-ADC2-4C73-AA5A-DEFE3F94BF31}"/>
              </a:ext>
            </a:extLst>
          </p:cNvPr>
          <p:cNvSpPr/>
          <p:nvPr/>
        </p:nvSpPr>
        <p:spPr>
          <a:xfrm>
            <a:off x="960966" y="26055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
        <p:nvSpPr>
          <p:cNvPr id="3" name="Rectangle 2">
            <a:extLst>
              <a:ext uri="{FF2B5EF4-FFF2-40B4-BE49-F238E27FC236}">
                <a16:creationId xmlns:a16="http://schemas.microsoft.com/office/drawing/2014/main" id="{E0DEB77D-6D06-4FA6-B164-4C6BC056EAE8}"/>
              </a:ext>
            </a:extLst>
          </p:cNvPr>
          <p:cNvSpPr/>
          <p:nvPr/>
        </p:nvSpPr>
        <p:spPr>
          <a:xfrm>
            <a:off x="13466235" y="4867471"/>
            <a:ext cx="6096000" cy="1754326"/>
          </a:xfrm>
          <a:prstGeom prst="rect">
            <a:avLst/>
          </a:prstGeom>
        </p:spPr>
        <p:txBody>
          <a:bodyPr>
            <a:spAutoFit/>
          </a:bodyPr>
          <a:lstStyle/>
          <a:p>
            <a:r>
              <a:rPr lang="en-GB" dirty="0"/>
              <a:t>Second, the core programming languages supported by </a:t>
            </a:r>
            <a:r>
              <a:rPr lang="en-GB" dirty="0" err="1"/>
              <a:t>Jupyter</a:t>
            </a:r>
            <a:r>
              <a:rPr lang="en-GB" dirty="0"/>
              <a:t> are Julia, Python and R. While the name </a:t>
            </a:r>
            <a:r>
              <a:rPr lang="en-GB" dirty="0" err="1"/>
              <a:t>Jupyter</a:t>
            </a:r>
            <a:r>
              <a:rPr lang="en-GB" dirty="0"/>
              <a:t> is not a direct acronym for these languages, it nods its head in those directions. In particular, the "y" in the middle of </a:t>
            </a:r>
            <a:r>
              <a:rPr lang="en-GB" dirty="0" err="1"/>
              <a:t>Jupyter</a:t>
            </a:r>
            <a:r>
              <a:rPr lang="en-GB" dirty="0"/>
              <a:t> was chosen to </a:t>
            </a:r>
            <a:r>
              <a:rPr lang="en-GB" dirty="0" err="1"/>
              <a:t>honor</a:t>
            </a:r>
            <a:r>
              <a:rPr lang="en-GB" dirty="0"/>
              <a:t> our Python heritage. See the logos of these languages in the languages folder of this repo.</a:t>
            </a:r>
          </a:p>
        </p:txBody>
      </p:sp>
      <p:sp>
        <p:nvSpPr>
          <p:cNvPr id="6" name="Rectangle 5">
            <a:extLst>
              <a:ext uri="{FF2B5EF4-FFF2-40B4-BE49-F238E27FC236}">
                <a16:creationId xmlns:a16="http://schemas.microsoft.com/office/drawing/2014/main" id="{68001053-872A-4F5E-989D-E7DB0D46171A}"/>
              </a:ext>
            </a:extLst>
          </p:cNvPr>
          <p:cNvSpPr/>
          <p:nvPr/>
        </p:nvSpPr>
        <p:spPr>
          <a:xfrm>
            <a:off x="3500160" y="5682428"/>
            <a:ext cx="5191678" cy="369332"/>
          </a:xfrm>
          <a:prstGeom prst="rect">
            <a:avLst/>
          </a:prstGeom>
        </p:spPr>
        <p:txBody>
          <a:bodyPr wrap="none">
            <a:spAutoFit/>
          </a:bodyPr>
          <a:lstStyle/>
          <a:p>
            <a:r>
              <a:rPr lang="en-GB" dirty="0">
                <a:hlinkClick r:id="rId3"/>
              </a:rPr>
              <a:t>https://github.com/jupyter/design/wiki/Jupyter-Logo</a:t>
            </a:r>
            <a:endParaRPr lang="en-GB" dirty="0"/>
          </a:p>
        </p:txBody>
      </p:sp>
    </p:spTree>
    <p:extLst>
      <p:ext uri="{BB962C8B-B14F-4D97-AF65-F5344CB8AC3E}">
        <p14:creationId xmlns:p14="http://schemas.microsoft.com/office/powerpoint/2010/main" val="4218410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3" name="Rectangle 2">
            <a:extLst>
              <a:ext uri="{FF2B5EF4-FFF2-40B4-BE49-F238E27FC236}">
                <a16:creationId xmlns:a16="http://schemas.microsoft.com/office/drawing/2014/main" id="{E0DEB77D-6D06-4FA6-B164-4C6BC056EAE8}"/>
              </a:ext>
            </a:extLst>
          </p:cNvPr>
          <p:cNvSpPr/>
          <p:nvPr/>
        </p:nvSpPr>
        <p:spPr>
          <a:xfrm>
            <a:off x="1214968" y="1817692"/>
            <a:ext cx="9897532" cy="4031873"/>
          </a:xfrm>
          <a:prstGeom prst="rect">
            <a:avLst/>
          </a:prstGeom>
        </p:spPr>
        <p:txBody>
          <a:bodyPr wrap="square">
            <a:spAutoFit/>
          </a:bodyPr>
          <a:lstStyle/>
          <a:p>
            <a:pPr algn="ctr"/>
            <a:r>
              <a:rPr lang="en-GB" sz="2800" dirty="0"/>
              <a:t>Second, the core programming languages </a:t>
            </a:r>
          </a:p>
          <a:p>
            <a:pPr algn="ctr"/>
            <a:r>
              <a:rPr lang="en-GB" sz="2800" dirty="0"/>
              <a:t>supported by </a:t>
            </a:r>
            <a:r>
              <a:rPr lang="en-GB" sz="2800" dirty="0" err="1"/>
              <a:t>Jupyter</a:t>
            </a:r>
            <a:r>
              <a:rPr lang="en-GB" sz="2800" dirty="0"/>
              <a:t> are </a:t>
            </a:r>
          </a:p>
          <a:p>
            <a:pPr algn="ctr"/>
            <a:endParaRPr lang="en-GB" sz="2800" dirty="0"/>
          </a:p>
          <a:p>
            <a:pPr algn="ctr"/>
            <a:r>
              <a:rPr lang="en-GB" sz="3200" dirty="0"/>
              <a:t>Julia, Python and R. </a:t>
            </a:r>
          </a:p>
          <a:p>
            <a:endParaRPr lang="en-GB" sz="2800" dirty="0"/>
          </a:p>
          <a:p>
            <a:r>
              <a:rPr lang="en-GB" sz="2800" dirty="0"/>
              <a:t>While the name </a:t>
            </a:r>
            <a:r>
              <a:rPr lang="en-GB" sz="2800" dirty="0" err="1"/>
              <a:t>Jupyter</a:t>
            </a:r>
            <a:r>
              <a:rPr lang="en-GB" sz="2800" dirty="0"/>
              <a:t> is not a direct acronym for these languages, it nods its head in those directions.</a:t>
            </a:r>
          </a:p>
          <a:p>
            <a:r>
              <a:rPr lang="en-GB" sz="2800" dirty="0"/>
              <a:t>In particular, the "y" in the middle of </a:t>
            </a:r>
            <a:r>
              <a:rPr lang="en-GB" sz="2800" dirty="0" err="1"/>
              <a:t>Jupyter</a:t>
            </a:r>
            <a:r>
              <a:rPr lang="en-GB" sz="2800" dirty="0"/>
              <a:t> was chosen to </a:t>
            </a:r>
            <a:r>
              <a:rPr lang="en-GB" sz="2800" dirty="0" err="1"/>
              <a:t>honor</a:t>
            </a:r>
            <a:r>
              <a:rPr lang="en-GB" sz="2800" dirty="0"/>
              <a:t> our Python heritage. </a:t>
            </a:r>
          </a:p>
        </p:txBody>
      </p:sp>
      <p:sp>
        <p:nvSpPr>
          <p:cNvPr id="6" name="Rectangle 5">
            <a:extLst>
              <a:ext uri="{FF2B5EF4-FFF2-40B4-BE49-F238E27FC236}">
                <a16:creationId xmlns:a16="http://schemas.microsoft.com/office/drawing/2014/main" id="{1D8D680E-42BF-4CF4-804F-97D5AD4D6514}"/>
              </a:ext>
            </a:extLst>
          </p:cNvPr>
          <p:cNvSpPr/>
          <p:nvPr/>
        </p:nvSpPr>
        <p:spPr>
          <a:xfrm>
            <a:off x="-6201833" y="3429000"/>
            <a:ext cx="6096000" cy="1754326"/>
          </a:xfrm>
          <a:prstGeom prst="rect">
            <a:avLst/>
          </a:prstGeom>
        </p:spPr>
        <p:txBody>
          <a:bodyPr>
            <a:spAutoFit/>
          </a:bodyPr>
          <a:lstStyle/>
          <a:p>
            <a:r>
              <a:rPr lang="en-GB" dirty="0"/>
              <a:t>Third, Galileo was the first person to discover the moons of Jupiter. His publication on the moons of Jupiter is an early example of research that includes the underlying data in the publication. 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179B8ED1-351E-4113-B7A6-93929C2D3406}"/>
              </a:ext>
            </a:extLst>
          </p:cNvPr>
          <p:cNvSpPr/>
          <p:nvPr/>
        </p:nvSpPr>
        <p:spPr>
          <a:xfrm>
            <a:off x="3500161" y="5747564"/>
            <a:ext cx="5191678" cy="369332"/>
          </a:xfrm>
          <a:prstGeom prst="rect">
            <a:avLst/>
          </a:prstGeom>
        </p:spPr>
        <p:txBody>
          <a:bodyPr wrap="none">
            <a:spAutoFit/>
          </a:bodyPr>
          <a:lstStyle/>
          <a:p>
            <a:r>
              <a:rPr lang="en-GB" dirty="0">
                <a:hlinkClick r:id="rId3"/>
              </a:rPr>
              <a:t>https://github.com/jupyter/design/wiki/Jupyter-Logo</a:t>
            </a:r>
            <a:endParaRPr lang="en-GB" dirty="0"/>
          </a:p>
        </p:txBody>
      </p:sp>
    </p:spTree>
    <p:extLst>
      <p:ext uri="{BB962C8B-B14F-4D97-AF65-F5344CB8AC3E}">
        <p14:creationId xmlns:p14="http://schemas.microsoft.com/office/powerpoint/2010/main" val="16591755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D8D680E-42BF-4CF4-804F-97D5AD4D6514}"/>
              </a:ext>
            </a:extLst>
          </p:cNvPr>
          <p:cNvSpPr/>
          <p:nvPr/>
        </p:nvSpPr>
        <p:spPr>
          <a:xfrm>
            <a:off x="1331841" y="2116667"/>
            <a:ext cx="9528317" cy="3539430"/>
          </a:xfrm>
          <a:prstGeom prst="rect">
            <a:avLst/>
          </a:prstGeom>
        </p:spPr>
        <p:txBody>
          <a:bodyPr wrap="square">
            <a:spAutoFit/>
          </a:bodyPr>
          <a:lstStyle/>
          <a:p>
            <a:r>
              <a:rPr lang="en-GB" sz="3200" dirty="0"/>
              <a:t>Third, Galileo was the first person to discover the moons of Jupiter. His publication on the moons of Jupiter is an early example of research that includes the underlying data in the publication. </a:t>
            </a:r>
          </a:p>
          <a:p>
            <a:r>
              <a:rPr lang="en-GB" sz="3200" dirty="0"/>
              <a:t>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7B26B110-1B04-439B-A451-EEB3BCBFC855}"/>
              </a:ext>
            </a:extLst>
          </p:cNvPr>
          <p:cNvSpPr/>
          <p:nvPr/>
        </p:nvSpPr>
        <p:spPr>
          <a:xfrm>
            <a:off x="3500160" y="5751114"/>
            <a:ext cx="5191678" cy="369332"/>
          </a:xfrm>
          <a:prstGeom prst="rect">
            <a:avLst/>
          </a:prstGeom>
        </p:spPr>
        <p:txBody>
          <a:bodyPr wrap="none">
            <a:spAutoFit/>
          </a:bodyPr>
          <a:lstStyle/>
          <a:p>
            <a:r>
              <a:rPr lang="en-GB" dirty="0">
                <a:hlinkClick r:id="rId3"/>
              </a:rPr>
              <a:t>https://github.com/jupyter/design/wiki/Jupyter-Logo</a:t>
            </a:r>
            <a:endParaRPr lang="en-GB" dirty="0"/>
          </a:p>
        </p:txBody>
      </p:sp>
    </p:spTree>
    <p:extLst>
      <p:ext uri="{BB962C8B-B14F-4D97-AF65-F5344CB8AC3E}">
        <p14:creationId xmlns:p14="http://schemas.microsoft.com/office/powerpoint/2010/main" val="3837692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C8C380A7-7D05-4BA1-A794-B6B0470E3C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3999" y="1011937"/>
            <a:ext cx="10367476" cy="386080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197406F-317D-4061-AE6B-534B2D929A29}"/>
              </a:ext>
            </a:extLst>
          </p:cNvPr>
          <p:cNvSpPr txBox="1"/>
          <p:nvPr/>
        </p:nvSpPr>
        <p:spPr>
          <a:xfrm>
            <a:off x="3563755" y="5178260"/>
            <a:ext cx="5064490" cy="584775"/>
          </a:xfrm>
          <a:prstGeom prst="rect">
            <a:avLst/>
          </a:prstGeom>
          <a:solidFill>
            <a:schemeClr val="bg2">
              <a:alpha val="48000"/>
            </a:schemeClr>
          </a:solidFill>
        </p:spPr>
        <p:txBody>
          <a:bodyPr wrap="square" rtlCol="0">
            <a:spAutoFit/>
          </a:bodyPr>
          <a:lstStyle/>
          <a:p>
            <a:r>
              <a:rPr lang="en-GB" sz="3200" dirty="0"/>
              <a:t>Originally for Data Scientists</a:t>
            </a:r>
          </a:p>
        </p:txBody>
      </p:sp>
      <p:sp>
        <p:nvSpPr>
          <p:cNvPr id="7" name="Title 2">
            <a:extLst>
              <a:ext uri="{FF2B5EF4-FFF2-40B4-BE49-F238E27FC236}">
                <a16:creationId xmlns:a16="http://schemas.microsoft.com/office/drawing/2014/main" id="{29A9688B-9622-4AB2-BD28-9376ABB9FFD7}"/>
              </a:ext>
            </a:extLst>
          </p:cNvPr>
          <p:cNvSpPr>
            <a:spLocks noGrp="1"/>
          </p:cNvSpPr>
          <p:nvPr>
            <p:ph type="title"/>
          </p:nvPr>
        </p:nvSpPr>
        <p:spPr>
          <a:xfrm>
            <a:off x="826477" y="134616"/>
            <a:ext cx="11365523" cy="818705"/>
          </a:xfrm>
          <a:noFill/>
        </p:spPr>
        <p:txBody>
          <a:bodyPr>
            <a:normAutofit fontScale="90000"/>
          </a:bodyPr>
          <a:lstStyle/>
          <a:p>
            <a:pPr algn="ctr"/>
            <a:r>
              <a:rPr lang="en-US" b="0" dirty="0"/>
              <a:t>So – What IS a </a:t>
            </a:r>
            <a:r>
              <a:rPr lang="en-US" b="0" dirty="0" err="1"/>
              <a:t>Jupyter</a:t>
            </a:r>
            <a:r>
              <a:rPr lang="en-US" b="0" dirty="0"/>
              <a:t> Notebook?</a:t>
            </a:r>
          </a:p>
        </p:txBody>
      </p:sp>
    </p:spTree>
    <p:extLst>
      <p:ext uri="{BB962C8B-B14F-4D97-AF65-F5344CB8AC3E}">
        <p14:creationId xmlns:p14="http://schemas.microsoft.com/office/powerpoint/2010/main" val="3249867150"/>
      </p:ext>
    </p:extLst>
  </p:cSld>
  <p:clrMapOvr>
    <a:masterClrMapping/>
  </p:clrMapOvr>
  <p:transition spd="slow">
    <p:push dir="u"/>
  </p:transition>
</p:sld>
</file>

<file path=ppt/theme/theme1.xml><?xml version="1.0" encoding="utf-8"?>
<a:theme xmlns:a="http://schemas.openxmlformats.org/drawingml/2006/main" name="Marquam Theme">
  <a:themeElements>
    <a:clrScheme name="Marquam">
      <a:dk1>
        <a:srgbClr val="8E908F"/>
      </a:dk1>
      <a:lt1>
        <a:srgbClr val="FFFFFF"/>
      </a:lt1>
      <a:dk2>
        <a:srgbClr val="44546A"/>
      </a:dk2>
      <a:lt2>
        <a:srgbClr val="E7E6E6"/>
      </a:lt2>
      <a:accent1>
        <a:srgbClr val="E98300"/>
      </a:accent1>
      <a:accent2>
        <a:srgbClr val="8E908F"/>
      </a:accent2>
      <a:accent3>
        <a:srgbClr val="009CDA"/>
      </a:accent3>
      <a:accent4>
        <a:srgbClr val="43403B"/>
      </a:accent4>
      <a:accent5>
        <a:srgbClr val="545858"/>
      </a:accent5>
      <a:accent6>
        <a:srgbClr val="8E908F"/>
      </a:accent6>
      <a:hlink>
        <a:srgbClr val="0073C6"/>
      </a:hlink>
      <a:folHlink>
        <a:srgbClr val="E983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rquam Theme" id="{8E602FC9-15BA-40B0-A61C-FA10869C1D2D}" vid="{90C9AD05-42A0-4D8D-B4F3-FFC22AF12F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Marquam Theme</Template>
  <TotalTime>172</TotalTime>
  <Words>864</Words>
  <Application>Microsoft Office PowerPoint</Application>
  <PresentationFormat>Widescreen</PresentationFormat>
  <Paragraphs>128</Paragraphs>
  <Slides>39</Slides>
  <Notes>29</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39</vt:i4>
      </vt:variant>
    </vt:vector>
  </HeadingPairs>
  <TitlesOfParts>
    <vt:vector size="51" baseType="lpstr">
      <vt:lpstr>Arial</vt:lpstr>
      <vt:lpstr>Calibri</vt:lpstr>
      <vt:lpstr>Calibri Light</vt:lpstr>
      <vt:lpstr>Consolas</vt:lpstr>
      <vt:lpstr>Segoe UI</vt:lpstr>
      <vt:lpstr>Segoe UI Light</vt:lpstr>
      <vt:lpstr>Segoe UI Semibold</vt:lpstr>
      <vt:lpstr>Times New Roman</vt:lpstr>
      <vt:lpstr>Wingdings</vt:lpstr>
      <vt:lpstr>Marquam Theme</vt:lpstr>
      <vt:lpstr>Office Theme</vt:lpstr>
      <vt:lpstr>Custom Design</vt:lpstr>
      <vt:lpstr>#1000 Oregon</vt:lpstr>
      <vt:lpstr>Rob Sewell</vt:lpstr>
      <vt:lpstr>I Ain’t No Data Scientist</vt:lpstr>
      <vt:lpstr>PowerPoint Presentation</vt:lpstr>
      <vt:lpstr>PowerPoint Presentation</vt:lpstr>
      <vt:lpstr>PowerPoint Presentation</vt:lpstr>
      <vt:lpstr>PowerPoint Presentation</vt:lpstr>
      <vt:lpstr>PowerPoint Presentation</vt:lpstr>
      <vt:lpstr>So – What IS a Jupyter Notebook?</vt:lpstr>
      <vt:lpstr>First – Lets go back in time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 Jupyter Notebook?</vt:lpstr>
      <vt:lpstr>Database performance woes?</vt:lpstr>
      <vt:lpstr>What is a Jupyter Notebook?</vt:lpstr>
      <vt:lpstr>PowerPoint Presentation</vt:lpstr>
      <vt:lpstr>PowerPoint Presentation</vt:lpstr>
      <vt:lpstr>PowerPoint Presentation</vt:lpstr>
      <vt:lpstr>PowerPoint Presentation</vt:lpstr>
      <vt:lpstr>Want to provide feedback on the presentation?</vt:lpstr>
      <vt:lpstr>PowerPoint Presentation</vt:lpstr>
      <vt:lpstr>PowerPoint Presentation</vt:lpstr>
      <vt:lpstr>PowerPoint Presentation</vt:lpstr>
      <vt:lpstr>PowerPoint Presentation</vt:lpstr>
      <vt:lpstr>PowerPoint Presentation</vt:lpstr>
      <vt:lpstr>PowerPoint Presentation</vt:lpstr>
      <vt:lpstr>Want to provide feedback on the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dc:creator>
  <cp:lastModifiedBy>Rob Sewell</cp:lastModifiedBy>
  <cp:revision>10</cp:revision>
  <dcterms:created xsi:type="dcterms:W3CDTF">2020-10-20T19:30:47Z</dcterms:created>
  <dcterms:modified xsi:type="dcterms:W3CDTF">2020-10-24T14:58:23Z</dcterms:modified>
</cp:coreProperties>
</file>

<file path=docProps/thumbnail.jpeg>
</file>